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7.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8.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9.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10.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1.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71" r:id="rId5"/>
    <p:sldMasterId id="2147483673" r:id="rId6"/>
    <p:sldMasterId id="2147483678" r:id="rId7"/>
    <p:sldMasterId id="2147483718" r:id="rId8"/>
    <p:sldMasterId id="2147483746" r:id="rId9"/>
    <p:sldMasterId id="2147483755" r:id="rId10"/>
    <p:sldMasterId id="2147483772" r:id="rId11"/>
    <p:sldMasterId id="2147483799" r:id="rId12"/>
    <p:sldMasterId id="2147483920" r:id="rId13"/>
    <p:sldMasterId id="2147483965" r:id="rId14"/>
    <p:sldMasterId id="2147483983" r:id="rId15"/>
  </p:sldMasterIdLst>
  <p:notesMasterIdLst>
    <p:notesMasterId r:id="rId34"/>
  </p:notesMasterIdLst>
  <p:sldIdLst>
    <p:sldId id="2142532379" r:id="rId16"/>
    <p:sldId id="2147468704" r:id="rId17"/>
    <p:sldId id="2147468705" r:id="rId18"/>
    <p:sldId id="2145705991" r:id="rId19"/>
    <p:sldId id="2145705988" r:id="rId20"/>
    <p:sldId id="286" r:id="rId21"/>
    <p:sldId id="2145706084" r:id="rId22"/>
    <p:sldId id="2142532391" r:id="rId23"/>
    <p:sldId id="2145706103" r:id="rId24"/>
    <p:sldId id="2076138068" r:id="rId25"/>
    <p:sldId id="2076138073" r:id="rId26"/>
    <p:sldId id="2076138075" r:id="rId27"/>
    <p:sldId id="2076137612" r:id="rId28"/>
    <p:sldId id="2076137610" r:id="rId29"/>
    <p:sldId id="2142532395" r:id="rId30"/>
    <p:sldId id="2147468701" r:id="rId31"/>
    <p:sldId id="2145705989" r:id="rId32"/>
    <p:sldId id="214746870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82494" autoAdjust="0"/>
  </p:normalViewPr>
  <p:slideViewPr>
    <p:cSldViewPr snapToGrid="0">
      <p:cViewPr varScale="1">
        <p:scale>
          <a:sx n="138" d="100"/>
          <a:sy n="138" d="100"/>
        </p:scale>
        <p:origin x="72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microsoft.com/office/2016/11/relationships/changesInfo" Target="changesInfos/changesInfo1.xml"/><Relationship Id="rId21" Type="http://schemas.openxmlformats.org/officeDocument/2006/relationships/slide" Target="slides/slide6.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C6DB1A88-427C-45E4-BB7F-BEC5F402C288}"/>
    <pc:docChg chg="custSel modSld">
      <pc:chgData name="Jonathan Vella" userId="ff59d9e4-9df8-4ae6-90e3-b837e2f6651b" providerId="ADAL" clId="{C6DB1A88-427C-45E4-BB7F-BEC5F402C288}" dt="2023-02-07T11:35:51.615" v="0" actId="478"/>
      <pc:docMkLst>
        <pc:docMk/>
      </pc:docMkLst>
      <pc:sldChg chg="delSp mod">
        <pc:chgData name="Jonathan Vella" userId="ff59d9e4-9df8-4ae6-90e3-b837e2f6651b" providerId="ADAL" clId="{C6DB1A88-427C-45E4-BB7F-BEC5F402C288}" dt="2023-02-07T11:35:51.615" v="0" actId="478"/>
        <pc:sldMkLst>
          <pc:docMk/>
          <pc:sldMk cId="1452590687" sldId="2142532379"/>
        </pc:sldMkLst>
        <pc:spChg chg="del">
          <ac:chgData name="Jonathan Vella" userId="ff59d9e4-9df8-4ae6-90e3-b837e2f6651b" providerId="ADAL" clId="{C6DB1A88-427C-45E4-BB7F-BEC5F402C288}" dt="2023-02-07T11:35:51.615" v="0" actId="478"/>
          <ac:spMkLst>
            <pc:docMk/>
            <pc:sldMk cId="1452590687" sldId="2142532379"/>
            <ac:spMk id="7" creationId="{427D9D73-7D52-40E0-A50C-F4A9A7936A55}"/>
          </ac:spMkLst>
        </pc:spChg>
      </pc:sldChg>
    </pc:docChg>
  </pc:docChgLst>
  <pc:docChgLst>
    <pc:chgData name="Jonathan Vella" userId="ff59d9e4-9df8-4ae6-90e3-b837e2f6651b" providerId="ADAL" clId="{F407CC0B-9388-4DC2-8E75-3CCFA59F40EA}"/>
    <pc:docChg chg="custSel addSld delSld modSld">
      <pc:chgData name="Jonathan Vella" userId="ff59d9e4-9df8-4ae6-90e3-b837e2f6651b" providerId="ADAL" clId="{F407CC0B-9388-4DC2-8E75-3CCFA59F40EA}" dt="2022-03-29T13:30:23.406" v="31" actId="478"/>
      <pc:docMkLst>
        <pc:docMk/>
      </pc:docMkLst>
      <pc:sldChg chg="addSp delSp modSp new mod modClrScheme chgLayout">
        <pc:chgData name="Jonathan Vella" userId="ff59d9e4-9df8-4ae6-90e3-b837e2f6651b" providerId="ADAL" clId="{F407CC0B-9388-4DC2-8E75-3CCFA59F40EA}" dt="2022-03-29T13:30:23.406" v="31" actId="478"/>
        <pc:sldMkLst>
          <pc:docMk/>
          <pc:sldMk cId="3998034545" sldId="2147468706"/>
        </pc:sldMkLst>
        <pc:spChg chg="del mod ord">
          <ac:chgData name="Jonathan Vella" userId="ff59d9e4-9df8-4ae6-90e3-b837e2f6651b" providerId="ADAL" clId="{F407CC0B-9388-4DC2-8E75-3CCFA59F40EA}" dt="2022-03-29T13:30:15.367" v="12" actId="700"/>
          <ac:spMkLst>
            <pc:docMk/>
            <pc:sldMk cId="3998034545" sldId="2147468706"/>
            <ac:spMk id="2" creationId="{435F11DC-29E1-ACFA-69DB-2A9328484378}"/>
          </ac:spMkLst>
        </pc:spChg>
        <pc:spChg chg="del mod ord">
          <ac:chgData name="Jonathan Vella" userId="ff59d9e4-9df8-4ae6-90e3-b837e2f6651b" providerId="ADAL" clId="{F407CC0B-9388-4DC2-8E75-3CCFA59F40EA}" dt="2022-03-29T13:30:15.367" v="12" actId="700"/>
          <ac:spMkLst>
            <pc:docMk/>
            <pc:sldMk cId="3998034545" sldId="2147468706"/>
            <ac:spMk id="3" creationId="{694C86D5-EE8B-56C6-D4AD-F0D96C514BE6}"/>
          </ac:spMkLst>
        </pc:spChg>
        <pc:spChg chg="add mod ord">
          <ac:chgData name="Jonathan Vella" userId="ff59d9e4-9df8-4ae6-90e3-b837e2f6651b" providerId="ADAL" clId="{F407CC0B-9388-4DC2-8E75-3CCFA59F40EA}" dt="2022-03-29T13:30:21.098" v="30" actId="20577"/>
          <ac:spMkLst>
            <pc:docMk/>
            <pc:sldMk cId="3998034545" sldId="2147468706"/>
            <ac:spMk id="4" creationId="{11DC4AF3-6076-A4C1-7421-5BA4CCD95AD2}"/>
          </ac:spMkLst>
        </pc:spChg>
        <pc:spChg chg="add del mod ord">
          <ac:chgData name="Jonathan Vella" userId="ff59d9e4-9df8-4ae6-90e3-b837e2f6651b" providerId="ADAL" clId="{F407CC0B-9388-4DC2-8E75-3CCFA59F40EA}" dt="2022-03-29T13:30:23.406" v="31" actId="478"/>
          <ac:spMkLst>
            <pc:docMk/>
            <pc:sldMk cId="3998034545" sldId="2147468706"/>
            <ac:spMk id="5" creationId="{60791D28-DFA9-D992-9107-395882D43476}"/>
          </ac:spMkLst>
        </pc:spChg>
      </pc:sldChg>
      <pc:sldChg chg="modSp del mod">
        <pc:chgData name="Jonathan Vella" userId="ff59d9e4-9df8-4ae6-90e3-b837e2f6651b" providerId="ADAL" clId="{F407CC0B-9388-4DC2-8E75-3CCFA59F40EA}" dt="2022-03-29T13:29:57.358" v="10" actId="47"/>
        <pc:sldMkLst>
          <pc:docMk/>
          <pc:sldMk cId="4188276787" sldId="2147468706"/>
        </pc:sldMkLst>
        <pc:spChg chg="mod">
          <ac:chgData name="Jonathan Vella" userId="ff59d9e4-9df8-4ae6-90e3-b837e2f6651b" providerId="ADAL" clId="{F407CC0B-9388-4DC2-8E75-3CCFA59F40EA}" dt="2022-03-29T13:29:44.795" v="9" actId="6549"/>
          <ac:spMkLst>
            <pc:docMk/>
            <pc:sldMk cId="4188276787" sldId="2147468706"/>
            <ac:spMk id="2" creationId="{779735EB-97D5-449F-809A-0F15112AAF50}"/>
          </ac:spMkLst>
        </pc:spChg>
      </pc:sldChg>
    </pc:docChg>
  </pc:docChgLst>
  <pc:docChgLst>
    <pc:chgData name="Maria Botova" userId="281f4722-498f-4602-ba46-db3c59ec4700" providerId="ADAL" clId="{CEBCE929-0439-4A97-A636-ED1C8ED52351}"/>
    <pc:docChg chg="custSel addSld delSld modSld sldOrd">
      <pc:chgData name="Maria Botova" userId="281f4722-498f-4602-ba46-db3c59ec4700" providerId="ADAL" clId="{CEBCE929-0439-4A97-A636-ED1C8ED52351}" dt="2022-03-22T13:14:36.822" v="302" actId="20577"/>
      <pc:docMkLst>
        <pc:docMk/>
      </pc:docMkLst>
      <pc:sldChg chg="modSp mod">
        <pc:chgData name="Maria Botova" userId="281f4722-498f-4602-ba46-db3c59ec4700" providerId="ADAL" clId="{CEBCE929-0439-4A97-A636-ED1C8ED52351}" dt="2022-03-22T12:49:43.862" v="4" actId="207"/>
        <pc:sldMkLst>
          <pc:docMk/>
          <pc:sldMk cId="2069035062" sldId="2076138068"/>
        </pc:sldMkLst>
        <pc:spChg chg="mod">
          <ac:chgData name="Maria Botova" userId="281f4722-498f-4602-ba46-db3c59ec4700" providerId="ADAL" clId="{CEBCE929-0439-4A97-A636-ED1C8ED52351}" dt="2022-03-22T12:49:43.862" v="4" actId="207"/>
          <ac:spMkLst>
            <pc:docMk/>
            <pc:sldMk cId="2069035062" sldId="2076138068"/>
            <ac:spMk id="17" creationId="{00000000-0000-0000-0000-000000000000}"/>
          </ac:spMkLst>
        </pc:spChg>
      </pc:sldChg>
      <pc:sldChg chg="ord">
        <pc:chgData name="Maria Botova" userId="281f4722-498f-4602-ba46-db3c59ec4700" providerId="ADAL" clId="{CEBCE929-0439-4A97-A636-ED1C8ED52351}" dt="2022-03-22T12:51:59.691" v="9"/>
        <pc:sldMkLst>
          <pc:docMk/>
          <pc:sldMk cId="1943776979" sldId="2076138073"/>
        </pc:sldMkLst>
      </pc:sldChg>
      <pc:sldChg chg="ord">
        <pc:chgData name="Maria Botova" userId="281f4722-498f-4602-ba46-db3c59ec4700" providerId="ADAL" clId="{CEBCE929-0439-4A97-A636-ED1C8ED52351}" dt="2022-03-22T12:52:04.731" v="11"/>
        <pc:sldMkLst>
          <pc:docMk/>
          <pc:sldMk cId="1374372706" sldId="2076138075"/>
        </pc:sldMkLst>
      </pc:sldChg>
      <pc:sldChg chg="ord">
        <pc:chgData name="Maria Botova" userId="281f4722-498f-4602-ba46-db3c59ec4700" providerId="ADAL" clId="{CEBCE929-0439-4A97-A636-ED1C8ED52351}" dt="2022-03-22T12:48:46.902" v="3"/>
        <pc:sldMkLst>
          <pc:docMk/>
          <pc:sldMk cId="540778450" sldId="2142532391"/>
        </pc:sldMkLst>
      </pc:sldChg>
      <pc:sldChg chg="ord">
        <pc:chgData name="Maria Botova" userId="281f4722-498f-4602-ba46-db3c59ec4700" providerId="ADAL" clId="{CEBCE929-0439-4A97-A636-ED1C8ED52351}" dt="2022-03-22T12:48:19.242" v="1"/>
        <pc:sldMkLst>
          <pc:docMk/>
          <pc:sldMk cId="2214669293" sldId="2145705988"/>
        </pc:sldMkLst>
      </pc:sldChg>
      <pc:sldChg chg="mod modShow">
        <pc:chgData name="Maria Botova" userId="281f4722-498f-4602-ba46-db3c59ec4700" providerId="ADAL" clId="{CEBCE929-0439-4A97-A636-ED1C8ED52351}" dt="2022-03-22T12:56:33.716" v="12" actId="729"/>
        <pc:sldMkLst>
          <pc:docMk/>
          <pc:sldMk cId="495730949" sldId="2145705989"/>
        </pc:sldMkLst>
      </pc:sldChg>
      <pc:sldChg chg="new del">
        <pc:chgData name="Maria Botova" userId="281f4722-498f-4602-ba46-db3c59ec4700" providerId="ADAL" clId="{CEBCE929-0439-4A97-A636-ED1C8ED52351}" dt="2022-03-22T13:10:13.316" v="14" actId="47"/>
        <pc:sldMkLst>
          <pc:docMk/>
          <pc:sldMk cId="1026069060" sldId="2147468706"/>
        </pc:sldMkLst>
      </pc:sldChg>
      <pc:sldChg chg="addSp modSp new mod ord">
        <pc:chgData name="Maria Botova" userId="281f4722-498f-4602-ba46-db3c59ec4700" providerId="ADAL" clId="{CEBCE929-0439-4A97-A636-ED1C8ED52351}" dt="2022-03-22T13:14:36.822" v="302" actId="20577"/>
        <pc:sldMkLst>
          <pc:docMk/>
          <pc:sldMk cId="4188276787" sldId="2147468706"/>
        </pc:sldMkLst>
        <pc:spChg chg="add mod">
          <ac:chgData name="Maria Botova" userId="281f4722-498f-4602-ba46-db3c59ec4700" providerId="ADAL" clId="{CEBCE929-0439-4A97-A636-ED1C8ED52351}" dt="2022-03-22T13:14:36.822" v="302" actId="20577"/>
          <ac:spMkLst>
            <pc:docMk/>
            <pc:sldMk cId="4188276787" sldId="2147468706"/>
            <ac:spMk id="2" creationId="{779735EB-97D5-449F-809A-0F15112AAF50}"/>
          </ac:spMkLst>
        </pc:spChg>
      </pc:sldChg>
    </pc:docChg>
  </pc:docChgLst>
  <pc:docChgLst>
    <pc:chgData name="Jonathan Vella" userId="ff59d9e4-9df8-4ae6-90e3-b837e2f6651b" providerId="ADAL" clId="{0C50BE4E-2620-42B1-ACB0-AB376B01EB84}"/>
    <pc:docChg chg="delSld delMainMaster">
      <pc:chgData name="Jonathan Vella" userId="ff59d9e4-9df8-4ae6-90e3-b837e2f6651b" providerId="ADAL" clId="{0C50BE4E-2620-42B1-ACB0-AB376B01EB84}" dt="2022-02-23T14:14:15.769" v="0" actId="47"/>
      <pc:docMkLst>
        <pc:docMk/>
      </pc:docMkLst>
      <pc:sldChg chg="del">
        <pc:chgData name="Jonathan Vella" userId="ff59d9e4-9df8-4ae6-90e3-b837e2f6651b" providerId="ADAL" clId="{0C50BE4E-2620-42B1-ACB0-AB376B01EB84}" dt="2022-02-23T14:14:15.769" v="0" actId="47"/>
        <pc:sldMkLst>
          <pc:docMk/>
          <pc:sldMk cId="4259358969" sldId="2134805499"/>
        </pc:sldMkLst>
      </pc:sldChg>
      <pc:sldChg chg="del">
        <pc:chgData name="Jonathan Vella" userId="ff59d9e4-9df8-4ae6-90e3-b837e2f6651b" providerId="ADAL" clId="{0C50BE4E-2620-42B1-ACB0-AB376B01EB84}" dt="2022-02-23T14:14:15.769" v="0" actId="47"/>
        <pc:sldMkLst>
          <pc:docMk/>
          <pc:sldMk cId="1246017085" sldId="2134805500"/>
        </pc:sldMkLst>
      </pc:sldChg>
      <pc:sldChg chg="del">
        <pc:chgData name="Jonathan Vella" userId="ff59d9e4-9df8-4ae6-90e3-b837e2f6651b" providerId="ADAL" clId="{0C50BE4E-2620-42B1-ACB0-AB376B01EB84}" dt="2022-02-23T14:14:15.769" v="0" actId="47"/>
        <pc:sldMkLst>
          <pc:docMk/>
          <pc:sldMk cId="1453777380" sldId="2142532381"/>
        </pc:sldMkLst>
      </pc:sldChg>
      <pc:sldChg chg="del">
        <pc:chgData name="Jonathan Vella" userId="ff59d9e4-9df8-4ae6-90e3-b837e2f6651b" providerId="ADAL" clId="{0C50BE4E-2620-42B1-ACB0-AB376B01EB84}" dt="2022-02-23T14:14:15.769" v="0" actId="47"/>
        <pc:sldMkLst>
          <pc:docMk/>
          <pc:sldMk cId="562842703" sldId="2147468706"/>
        </pc:sldMkLst>
      </pc:sldChg>
      <pc:sldMasterChg chg="del delSldLayout">
        <pc:chgData name="Jonathan Vella" userId="ff59d9e4-9df8-4ae6-90e3-b837e2f6651b" providerId="ADAL" clId="{0C50BE4E-2620-42B1-ACB0-AB376B01EB84}" dt="2022-02-23T14:14:15.769" v="0" actId="47"/>
        <pc:sldMasterMkLst>
          <pc:docMk/>
          <pc:sldMasterMk cId="923876518" sldId="2147483917"/>
        </pc:sldMasterMkLst>
        <pc:sldLayoutChg chg="del">
          <pc:chgData name="Jonathan Vella" userId="ff59d9e4-9df8-4ae6-90e3-b837e2f6651b" providerId="ADAL" clId="{0C50BE4E-2620-42B1-ACB0-AB376B01EB84}" dt="2022-02-23T14:14:15.769" v="0" actId="47"/>
          <pc:sldLayoutMkLst>
            <pc:docMk/>
            <pc:sldMasterMk cId="923876518" sldId="2147483917"/>
            <pc:sldLayoutMk cId="3999705842" sldId="2147483918"/>
          </pc:sldLayoutMkLst>
        </pc:sldLayoutChg>
        <pc:sldLayoutChg chg="del">
          <pc:chgData name="Jonathan Vella" userId="ff59d9e4-9df8-4ae6-90e3-b837e2f6651b" providerId="ADAL" clId="{0C50BE4E-2620-42B1-ACB0-AB376B01EB84}" dt="2022-02-23T14:14:15.769" v="0" actId="47"/>
          <pc:sldLayoutMkLst>
            <pc:docMk/>
            <pc:sldMasterMk cId="923876518" sldId="2147483917"/>
            <pc:sldLayoutMk cId="2276203721" sldId="214748391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842DF7-88F0-40FB-B5FA-FABF2E4CEFE2}" type="doc">
      <dgm:prSet loTypeId="urn:microsoft.com/office/officeart/2005/8/layout/venn1" loCatId="relationship" qsTypeId="urn:microsoft.com/office/officeart/2005/8/quickstyle/simple1" qsCatId="simple" csTypeId="urn:microsoft.com/office/officeart/2005/8/colors/accent4_2" csCatId="accent4" phldr="1"/>
      <dgm:spPr/>
    </dgm:pt>
    <dgm:pt modelId="{A92307DA-2821-49C2-B083-547548D434F7}">
      <dgm:prSet/>
      <dgm:spPr>
        <a:xfrm>
          <a:off x="3238050" y="0"/>
          <a:ext cx="2014404" cy="1165972"/>
        </a:xfrm>
        <a:prstGeom prst="rect">
          <a:avLst/>
        </a:prstGeom>
        <a:noFill/>
        <a:ln>
          <a:noFill/>
        </a:ln>
        <a:effectLst/>
        <a:sp3d/>
      </dgm:spPr>
      <dgm:t>
        <a:bodyPr/>
        <a:lstStyle/>
        <a:p>
          <a:pPr>
            <a:buNone/>
          </a:pPr>
          <a:endParaRPr lang="en-US">
            <a:solidFill>
              <a:srgbClr val="3C3C41">
                <a:hueOff val="0"/>
                <a:satOff val="0"/>
                <a:lumOff val="0"/>
                <a:alphaOff val="0"/>
              </a:srgbClr>
            </a:solidFill>
            <a:latin typeface="Segoe UI"/>
            <a:ea typeface="+mn-ea"/>
            <a:cs typeface="+mn-cs"/>
          </a:endParaRPr>
        </a:p>
      </dgm:t>
    </dgm:pt>
    <dgm:pt modelId="{8BB62F18-AB7E-46D3-A8B2-DF3B320A714E}" type="parTrans" cxnId="{A7440287-9286-463E-A0FF-E32DF8BEA8DA}">
      <dgm:prSet/>
      <dgm:spPr/>
      <dgm:t>
        <a:bodyPr/>
        <a:lstStyle/>
        <a:p>
          <a:endParaRPr lang="en-US"/>
        </a:p>
      </dgm:t>
    </dgm:pt>
    <dgm:pt modelId="{352D1B2B-7450-4E88-81C1-37740060317D}" type="sibTrans" cxnId="{A7440287-9286-463E-A0FF-E32DF8BEA8DA}">
      <dgm:prSet/>
      <dgm:spPr/>
      <dgm:t>
        <a:bodyPr/>
        <a:lstStyle/>
        <a:p>
          <a:endParaRPr lang="en-US"/>
        </a:p>
      </dgm:t>
    </dgm:pt>
    <dgm:pt modelId="{264E9595-C014-4F48-BF99-D882D179D87D}">
      <dgm:prSet/>
      <dgm:spPr>
        <a:xfrm>
          <a:off x="5912345" y="1538091"/>
          <a:ext cx="1806017" cy="1265204"/>
        </a:xfrm>
        <a:prstGeom prst="rect">
          <a:avLst/>
        </a:prstGeom>
        <a:noFill/>
        <a:ln>
          <a:noFill/>
        </a:ln>
        <a:effectLst/>
        <a:sp3d/>
      </dgm:spPr>
      <dgm:t>
        <a:bodyPr/>
        <a:lstStyle/>
        <a:p>
          <a:pPr>
            <a:buNone/>
          </a:pPr>
          <a:endParaRPr lang="en-US">
            <a:solidFill>
              <a:srgbClr val="3C3C41">
                <a:hueOff val="0"/>
                <a:satOff val="0"/>
                <a:lumOff val="0"/>
                <a:alphaOff val="0"/>
              </a:srgbClr>
            </a:solidFill>
            <a:latin typeface="Segoe UI"/>
            <a:ea typeface="+mn-ea"/>
            <a:cs typeface="+mn-cs"/>
          </a:endParaRPr>
        </a:p>
      </dgm:t>
    </dgm:pt>
    <dgm:pt modelId="{33140626-C312-476A-9678-D9375088A138}" type="parTrans" cxnId="{58159F0B-3775-4AD4-AF34-BD5FC60AE242}">
      <dgm:prSet/>
      <dgm:spPr/>
      <dgm:t>
        <a:bodyPr/>
        <a:lstStyle/>
        <a:p>
          <a:endParaRPr lang="en-US"/>
        </a:p>
      </dgm:t>
    </dgm:pt>
    <dgm:pt modelId="{EFF9220C-6BDE-4571-AA17-2C63BEF7FB6E}" type="sibTrans" cxnId="{58159F0B-3775-4AD4-AF34-BD5FC60AE242}">
      <dgm:prSet/>
      <dgm:spPr/>
      <dgm:t>
        <a:bodyPr/>
        <a:lstStyle/>
        <a:p>
          <a:endParaRPr lang="en-US"/>
        </a:p>
      </dgm:t>
    </dgm:pt>
    <dgm:pt modelId="{5746D60F-A688-43A2-9F53-CF10055F996E}">
      <dgm:prSet/>
      <dgm:spPr>
        <a:xfrm>
          <a:off x="5634496" y="3696382"/>
          <a:ext cx="1806017" cy="1265204"/>
        </a:xfrm>
        <a:prstGeom prst="rect">
          <a:avLst/>
        </a:prstGeom>
        <a:noFill/>
        <a:ln>
          <a:noFill/>
        </a:ln>
        <a:effectLst/>
        <a:sp3d/>
      </dgm:spPr>
      <dgm:t>
        <a:bodyPr/>
        <a:lstStyle/>
        <a:p>
          <a:pPr>
            <a:buNone/>
          </a:pPr>
          <a:endParaRPr lang="en-US">
            <a:solidFill>
              <a:srgbClr val="3C3C41">
                <a:hueOff val="0"/>
                <a:satOff val="0"/>
                <a:lumOff val="0"/>
                <a:alphaOff val="0"/>
              </a:srgbClr>
            </a:solidFill>
            <a:latin typeface="Segoe UI"/>
            <a:ea typeface="+mn-ea"/>
            <a:cs typeface="+mn-cs"/>
          </a:endParaRPr>
        </a:p>
      </dgm:t>
    </dgm:pt>
    <dgm:pt modelId="{9B4C516A-F545-4061-9C47-BC9FA07F29A9}" type="parTrans" cxnId="{645171FD-8972-4B32-9806-3207D0F8F69D}">
      <dgm:prSet/>
      <dgm:spPr/>
      <dgm:t>
        <a:bodyPr/>
        <a:lstStyle/>
        <a:p>
          <a:endParaRPr lang="en-US"/>
        </a:p>
      </dgm:t>
    </dgm:pt>
    <dgm:pt modelId="{64565400-694B-41BA-AA19-8395FB66E5E8}" type="sibTrans" cxnId="{645171FD-8972-4B32-9806-3207D0F8F69D}">
      <dgm:prSet/>
      <dgm:spPr/>
      <dgm:t>
        <a:bodyPr/>
        <a:lstStyle/>
        <a:p>
          <a:endParaRPr lang="en-US"/>
        </a:p>
      </dgm:t>
    </dgm:pt>
    <dgm:pt modelId="{6DBEF379-686D-486D-A6F6-EC415F205D74}">
      <dgm:prSet/>
      <dgm:spPr>
        <a:xfrm>
          <a:off x="1049990" y="3696382"/>
          <a:ext cx="1806017" cy="1265204"/>
        </a:xfrm>
        <a:prstGeom prst="rect">
          <a:avLst/>
        </a:prstGeom>
        <a:noFill/>
        <a:ln>
          <a:noFill/>
        </a:ln>
        <a:effectLst/>
        <a:sp3d/>
      </dgm:spPr>
      <dgm:t>
        <a:bodyPr/>
        <a:lstStyle/>
        <a:p>
          <a:pPr>
            <a:buNone/>
          </a:pPr>
          <a:endParaRPr lang="en-US">
            <a:solidFill>
              <a:srgbClr val="3C3C41">
                <a:hueOff val="0"/>
                <a:satOff val="0"/>
                <a:lumOff val="0"/>
                <a:alphaOff val="0"/>
              </a:srgbClr>
            </a:solidFill>
            <a:latin typeface="Segoe UI"/>
            <a:ea typeface="+mn-ea"/>
            <a:cs typeface="+mn-cs"/>
          </a:endParaRPr>
        </a:p>
      </dgm:t>
    </dgm:pt>
    <dgm:pt modelId="{22A1F785-B43F-4130-97FC-696507F9B658}" type="parTrans" cxnId="{FBEF5953-CB9C-4AEC-A7E7-432FBAEADACD}">
      <dgm:prSet/>
      <dgm:spPr/>
      <dgm:t>
        <a:bodyPr/>
        <a:lstStyle/>
        <a:p>
          <a:endParaRPr lang="en-US"/>
        </a:p>
      </dgm:t>
    </dgm:pt>
    <dgm:pt modelId="{205B05BF-5EFC-43E5-B041-FCD350DCCBDF}" type="sibTrans" cxnId="{FBEF5953-CB9C-4AEC-A7E7-432FBAEADACD}">
      <dgm:prSet/>
      <dgm:spPr/>
      <dgm:t>
        <a:bodyPr/>
        <a:lstStyle/>
        <a:p>
          <a:endParaRPr lang="en-US"/>
        </a:p>
      </dgm:t>
    </dgm:pt>
    <dgm:pt modelId="{7C05387D-D212-4C68-BDB3-51E193AB9224}">
      <dgm:prSet/>
      <dgm:spPr>
        <a:xfrm>
          <a:off x="772141" y="1538091"/>
          <a:ext cx="1806017" cy="1265204"/>
        </a:xfrm>
        <a:prstGeom prst="rect">
          <a:avLst/>
        </a:prstGeom>
        <a:noFill/>
        <a:ln>
          <a:noFill/>
        </a:ln>
        <a:effectLst/>
        <a:sp3d/>
      </dgm:spPr>
      <dgm:t>
        <a:bodyPr/>
        <a:lstStyle/>
        <a:p>
          <a:pPr>
            <a:buNone/>
          </a:pPr>
          <a:endParaRPr lang="en-US">
            <a:solidFill>
              <a:srgbClr val="3C3C41">
                <a:hueOff val="0"/>
                <a:satOff val="0"/>
                <a:lumOff val="0"/>
                <a:alphaOff val="0"/>
              </a:srgbClr>
            </a:solidFill>
            <a:latin typeface="Segoe UI"/>
            <a:ea typeface="+mn-ea"/>
            <a:cs typeface="+mn-cs"/>
          </a:endParaRPr>
        </a:p>
      </dgm:t>
    </dgm:pt>
    <dgm:pt modelId="{D50CD996-15FF-459F-B9B5-3BEC54B35971}" type="sibTrans" cxnId="{785FD53B-986C-49C8-8372-E17CDBD3FCE0}">
      <dgm:prSet/>
      <dgm:spPr/>
      <dgm:t>
        <a:bodyPr/>
        <a:lstStyle/>
        <a:p>
          <a:endParaRPr lang="en-US"/>
        </a:p>
      </dgm:t>
    </dgm:pt>
    <dgm:pt modelId="{23C9672F-385B-4041-9F96-6451342182F7}" type="parTrans" cxnId="{785FD53B-986C-49C8-8372-E17CDBD3FCE0}">
      <dgm:prSet/>
      <dgm:spPr/>
      <dgm:t>
        <a:bodyPr/>
        <a:lstStyle/>
        <a:p>
          <a:endParaRPr lang="en-US"/>
        </a:p>
      </dgm:t>
    </dgm:pt>
    <dgm:pt modelId="{4A44F1A1-BA55-43E1-86E6-56EF4C5A02C5}" type="pres">
      <dgm:prSet presAssocID="{C1842DF7-88F0-40FB-B5FA-FABF2E4CEFE2}" presName="compositeShape" presStyleCnt="0">
        <dgm:presLayoutVars>
          <dgm:chMax val="7"/>
          <dgm:dir/>
          <dgm:resizeHandles val="exact"/>
        </dgm:presLayoutVars>
      </dgm:prSet>
      <dgm:spPr/>
    </dgm:pt>
    <dgm:pt modelId="{534DB4EB-88B5-43BB-8058-EBC4B6111B03}" type="pres">
      <dgm:prSet presAssocID="{A92307DA-2821-49C2-B083-547548D434F7}" presName="circ1" presStyleLbl="vennNode1" presStyleIdx="0" presStyleCnt="5"/>
      <dgm:spPr>
        <a:xfrm>
          <a:off x="3376974" y="1414052"/>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gm:spPr>
    </dgm:pt>
    <dgm:pt modelId="{6D8CB73C-1BFE-481C-ABE4-6F0D56ADA8CC}" type="pres">
      <dgm:prSet presAssocID="{A92307DA-2821-49C2-B083-547548D434F7}" presName="circ1Tx" presStyleLbl="revTx" presStyleIdx="0" presStyleCnt="0">
        <dgm:presLayoutVars>
          <dgm:chMax val="0"/>
          <dgm:chPref val="0"/>
          <dgm:bulletEnabled val="1"/>
        </dgm:presLayoutVars>
      </dgm:prSet>
      <dgm:spPr/>
    </dgm:pt>
    <dgm:pt modelId="{3403C267-3D8A-4DB2-818E-FD40E2C6855C}" type="pres">
      <dgm:prSet presAssocID="{264E9595-C014-4F48-BF99-D882D179D87D}" presName="circ2" presStyleLbl="vennNode1" presStyleIdx="1" presStyleCnt="5"/>
      <dgm:spPr>
        <a:xfrm>
          <a:off x="4037560" y="1893837"/>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gm:spPr>
    </dgm:pt>
    <dgm:pt modelId="{9C48506A-29C7-4DC2-9EEB-C08CC1D7DCF9}" type="pres">
      <dgm:prSet presAssocID="{264E9595-C014-4F48-BF99-D882D179D87D}" presName="circ2Tx" presStyleLbl="revTx" presStyleIdx="0" presStyleCnt="0">
        <dgm:presLayoutVars>
          <dgm:chMax val="0"/>
          <dgm:chPref val="0"/>
          <dgm:bulletEnabled val="1"/>
        </dgm:presLayoutVars>
      </dgm:prSet>
      <dgm:spPr/>
    </dgm:pt>
    <dgm:pt modelId="{8BF2C558-C783-4FB4-96F3-38082106BDC6}" type="pres">
      <dgm:prSet presAssocID="{5746D60F-A688-43A2-9F53-CF10055F996E}" presName="circ3" presStyleLbl="vennNode1" presStyleIdx="2" presStyleCnt="5"/>
      <dgm:spPr>
        <a:xfrm>
          <a:off x="3785412" y="2670822"/>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gm:spPr>
    </dgm:pt>
    <dgm:pt modelId="{D7343501-F759-4076-8756-CEAF5519CB91}" type="pres">
      <dgm:prSet presAssocID="{5746D60F-A688-43A2-9F53-CF10055F996E}" presName="circ3Tx" presStyleLbl="revTx" presStyleIdx="0" presStyleCnt="0">
        <dgm:presLayoutVars>
          <dgm:chMax val="0"/>
          <dgm:chPref val="0"/>
          <dgm:bulletEnabled val="1"/>
        </dgm:presLayoutVars>
      </dgm:prSet>
      <dgm:spPr/>
    </dgm:pt>
    <dgm:pt modelId="{52C7DFAB-F620-4088-BEE6-21A9C7049DE0}" type="pres">
      <dgm:prSet presAssocID="{6DBEF379-686D-486D-A6F6-EC415F205D74}" presName="circ4" presStyleLbl="vennNode1" presStyleIdx="3" presStyleCnt="5"/>
      <dgm:spPr>
        <a:xfrm>
          <a:off x="2968536" y="2670822"/>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gm:spPr>
    </dgm:pt>
    <dgm:pt modelId="{A97069D9-4922-4183-A7C9-9331E2D5412C}" type="pres">
      <dgm:prSet presAssocID="{6DBEF379-686D-486D-A6F6-EC415F205D74}" presName="circ4Tx" presStyleLbl="revTx" presStyleIdx="0" presStyleCnt="0">
        <dgm:presLayoutVars>
          <dgm:chMax val="0"/>
          <dgm:chPref val="0"/>
          <dgm:bulletEnabled val="1"/>
        </dgm:presLayoutVars>
      </dgm:prSet>
      <dgm:spPr/>
    </dgm:pt>
    <dgm:pt modelId="{5CD679E0-A9E2-4569-9B3A-57DE9CC5C4E1}" type="pres">
      <dgm:prSet presAssocID="{7C05387D-D212-4C68-BDB3-51E193AB9224}" presName="circ5" presStyleLbl="vennNode1" presStyleIdx="4" presStyleCnt="5"/>
      <dgm:spPr>
        <a:xfrm>
          <a:off x="2716389" y="1893837"/>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gm:spPr>
    </dgm:pt>
    <dgm:pt modelId="{285D14D6-53DA-4669-A2D5-81D36BEE1782}" type="pres">
      <dgm:prSet presAssocID="{7C05387D-D212-4C68-BDB3-51E193AB9224}" presName="circ5Tx" presStyleLbl="revTx" presStyleIdx="0" presStyleCnt="0">
        <dgm:presLayoutVars>
          <dgm:chMax val="0"/>
          <dgm:chPref val="0"/>
          <dgm:bulletEnabled val="1"/>
        </dgm:presLayoutVars>
      </dgm:prSet>
      <dgm:spPr/>
    </dgm:pt>
  </dgm:ptLst>
  <dgm:cxnLst>
    <dgm:cxn modelId="{58159F0B-3775-4AD4-AF34-BD5FC60AE242}" srcId="{C1842DF7-88F0-40FB-B5FA-FABF2E4CEFE2}" destId="{264E9595-C014-4F48-BF99-D882D179D87D}" srcOrd="1" destOrd="0" parTransId="{33140626-C312-476A-9678-D9375088A138}" sibTransId="{EFF9220C-6BDE-4571-AA17-2C63BEF7FB6E}"/>
    <dgm:cxn modelId="{785FD53B-986C-49C8-8372-E17CDBD3FCE0}" srcId="{C1842DF7-88F0-40FB-B5FA-FABF2E4CEFE2}" destId="{7C05387D-D212-4C68-BDB3-51E193AB9224}" srcOrd="4" destOrd="0" parTransId="{23C9672F-385B-4041-9F96-6451342182F7}" sibTransId="{D50CD996-15FF-459F-B9B5-3BEC54B35971}"/>
    <dgm:cxn modelId="{FBEF5953-CB9C-4AEC-A7E7-432FBAEADACD}" srcId="{C1842DF7-88F0-40FB-B5FA-FABF2E4CEFE2}" destId="{6DBEF379-686D-486D-A6F6-EC415F205D74}" srcOrd="3" destOrd="0" parTransId="{22A1F785-B43F-4130-97FC-696507F9B658}" sibTransId="{205B05BF-5EFC-43E5-B041-FCD350DCCBDF}"/>
    <dgm:cxn modelId="{FF08E57B-2158-4589-A744-07FB3F8E456B}" type="presOf" srcId="{264E9595-C014-4F48-BF99-D882D179D87D}" destId="{9C48506A-29C7-4DC2-9EEB-C08CC1D7DCF9}" srcOrd="0" destOrd="0" presId="urn:microsoft.com/office/officeart/2005/8/layout/venn1"/>
    <dgm:cxn modelId="{A7440287-9286-463E-A0FF-E32DF8BEA8DA}" srcId="{C1842DF7-88F0-40FB-B5FA-FABF2E4CEFE2}" destId="{A92307DA-2821-49C2-B083-547548D434F7}" srcOrd="0" destOrd="0" parTransId="{8BB62F18-AB7E-46D3-A8B2-DF3B320A714E}" sibTransId="{352D1B2B-7450-4E88-81C1-37740060317D}"/>
    <dgm:cxn modelId="{B4A19CBA-80B3-4822-8C1D-802BC4516942}" type="presOf" srcId="{A92307DA-2821-49C2-B083-547548D434F7}" destId="{6D8CB73C-1BFE-481C-ABE4-6F0D56ADA8CC}" srcOrd="0" destOrd="0" presId="urn:microsoft.com/office/officeart/2005/8/layout/venn1"/>
    <dgm:cxn modelId="{FBE724D1-4CB8-4D2A-8D21-E5C7751788B1}" type="presOf" srcId="{7C05387D-D212-4C68-BDB3-51E193AB9224}" destId="{285D14D6-53DA-4669-A2D5-81D36BEE1782}" srcOrd="0" destOrd="0" presId="urn:microsoft.com/office/officeart/2005/8/layout/venn1"/>
    <dgm:cxn modelId="{054AFBD5-1239-4658-AC0A-F38D96804ABB}" type="presOf" srcId="{6DBEF379-686D-486D-A6F6-EC415F205D74}" destId="{A97069D9-4922-4183-A7C9-9331E2D5412C}" srcOrd="0" destOrd="0" presId="urn:microsoft.com/office/officeart/2005/8/layout/venn1"/>
    <dgm:cxn modelId="{BFE01ED7-365B-4B99-91B9-AD4C5ADF7527}" type="presOf" srcId="{5746D60F-A688-43A2-9F53-CF10055F996E}" destId="{D7343501-F759-4076-8756-CEAF5519CB91}" srcOrd="0" destOrd="0" presId="urn:microsoft.com/office/officeart/2005/8/layout/venn1"/>
    <dgm:cxn modelId="{BE2D74F8-DDF9-480B-B2FA-156786E9441A}" type="presOf" srcId="{C1842DF7-88F0-40FB-B5FA-FABF2E4CEFE2}" destId="{4A44F1A1-BA55-43E1-86E6-56EF4C5A02C5}" srcOrd="0" destOrd="0" presId="urn:microsoft.com/office/officeart/2005/8/layout/venn1"/>
    <dgm:cxn modelId="{645171FD-8972-4B32-9806-3207D0F8F69D}" srcId="{C1842DF7-88F0-40FB-B5FA-FABF2E4CEFE2}" destId="{5746D60F-A688-43A2-9F53-CF10055F996E}" srcOrd="2" destOrd="0" parTransId="{9B4C516A-F545-4061-9C47-BC9FA07F29A9}" sibTransId="{64565400-694B-41BA-AA19-8395FB66E5E8}"/>
    <dgm:cxn modelId="{05F4D1B8-474E-426C-BDE0-1F584EE94FAB}" type="presParOf" srcId="{4A44F1A1-BA55-43E1-86E6-56EF4C5A02C5}" destId="{534DB4EB-88B5-43BB-8058-EBC4B6111B03}" srcOrd="0" destOrd="0" presId="urn:microsoft.com/office/officeart/2005/8/layout/venn1"/>
    <dgm:cxn modelId="{C3ADD312-493B-492D-A5F8-EA6832D2F303}" type="presParOf" srcId="{4A44F1A1-BA55-43E1-86E6-56EF4C5A02C5}" destId="{6D8CB73C-1BFE-481C-ABE4-6F0D56ADA8CC}" srcOrd="1" destOrd="0" presId="urn:microsoft.com/office/officeart/2005/8/layout/venn1"/>
    <dgm:cxn modelId="{E4AA454D-3B43-428F-A547-3D21A4DA7C88}" type="presParOf" srcId="{4A44F1A1-BA55-43E1-86E6-56EF4C5A02C5}" destId="{3403C267-3D8A-4DB2-818E-FD40E2C6855C}" srcOrd="2" destOrd="0" presId="urn:microsoft.com/office/officeart/2005/8/layout/venn1"/>
    <dgm:cxn modelId="{E412C380-3B58-4AD1-802A-4BBA64A1BFA4}" type="presParOf" srcId="{4A44F1A1-BA55-43E1-86E6-56EF4C5A02C5}" destId="{9C48506A-29C7-4DC2-9EEB-C08CC1D7DCF9}" srcOrd="3" destOrd="0" presId="urn:microsoft.com/office/officeart/2005/8/layout/venn1"/>
    <dgm:cxn modelId="{894D0AB4-389F-4DD9-871A-D141DEE713DB}" type="presParOf" srcId="{4A44F1A1-BA55-43E1-86E6-56EF4C5A02C5}" destId="{8BF2C558-C783-4FB4-96F3-38082106BDC6}" srcOrd="4" destOrd="0" presId="urn:microsoft.com/office/officeart/2005/8/layout/venn1"/>
    <dgm:cxn modelId="{14ABCBC5-4C45-4179-8CC0-6FE67A3B85A1}" type="presParOf" srcId="{4A44F1A1-BA55-43E1-86E6-56EF4C5A02C5}" destId="{D7343501-F759-4076-8756-CEAF5519CB91}" srcOrd="5" destOrd="0" presId="urn:microsoft.com/office/officeart/2005/8/layout/venn1"/>
    <dgm:cxn modelId="{9FF99CA7-9A9F-4271-8D11-A1CB542951E2}" type="presParOf" srcId="{4A44F1A1-BA55-43E1-86E6-56EF4C5A02C5}" destId="{52C7DFAB-F620-4088-BEE6-21A9C7049DE0}" srcOrd="6" destOrd="0" presId="urn:microsoft.com/office/officeart/2005/8/layout/venn1"/>
    <dgm:cxn modelId="{631D4725-A2D8-4135-BF37-0F231635E4D4}" type="presParOf" srcId="{4A44F1A1-BA55-43E1-86E6-56EF4C5A02C5}" destId="{A97069D9-4922-4183-A7C9-9331E2D5412C}" srcOrd="7" destOrd="0" presId="urn:microsoft.com/office/officeart/2005/8/layout/venn1"/>
    <dgm:cxn modelId="{382C1575-2185-446D-905F-D9D2E25D18F7}" type="presParOf" srcId="{4A44F1A1-BA55-43E1-86E6-56EF4C5A02C5}" destId="{5CD679E0-A9E2-4569-9B3A-57DE9CC5C4E1}" srcOrd="8" destOrd="0" presId="urn:microsoft.com/office/officeart/2005/8/layout/venn1"/>
    <dgm:cxn modelId="{D7B8DEF6-BC5A-4762-814A-CD27022FD8DB}" type="presParOf" srcId="{4A44F1A1-BA55-43E1-86E6-56EF4C5A02C5}" destId="{285D14D6-53DA-4669-A2D5-81D36BEE1782}"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DB4EB-88B5-43BB-8058-EBC4B6111B03}">
      <dsp:nvSpPr>
        <dsp:cNvPr id="0" name=""/>
        <dsp:cNvSpPr/>
      </dsp:nvSpPr>
      <dsp:spPr>
        <a:xfrm>
          <a:off x="3376974" y="1414052"/>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sp>
    <dsp:sp modelId="{6D8CB73C-1BFE-481C-ABE4-6F0D56ADA8CC}">
      <dsp:nvSpPr>
        <dsp:cNvPr id="0" name=""/>
        <dsp:cNvSpPr/>
      </dsp:nvSpPr>
      <dsp:spPr>
        <a:xfrm>
          <a:off x="3238050" y="0"/>
          <a:ext cx="2014404" cy="116597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solidFill>
              <a:srgbClr val="3C3C41">
                <a:hueOff val="0"/>
                <a:satOff val="0"/>
                <a:lumOff val="0"/>
                <a:alphaOff val="0"/>
              </a:srgbClr>
            </a:solidFill>
            <a:latin typeface="Segoe UI"/>
            <a:ea typeface="+mn-ea"/>
            <a:cs typeface="+mn-cs"/>
          </a:endParaRPr>
        </a:p>
      </dsp:txBody>
      <dsp:txXfrm>
        <a:off x="3238050" y="0"/>
        <a:ext cx="2014404" cy="1165972"/>
      </dsp:txXfrm>
    </dsp:sp>
    <dsp:sp modelId="{3403C267-3D8A-4DB2-818E-FD40E2C6855C}">
      <dsp:nvSpPr>
        <dsp:cNvPr id="0" name=""/>
        <dsp:cNvSpPr/>
      </dsp:nvSpPr>
      <dsp:spPr>
        <a:xfrm>
          <a:off x="4037560" y="1893837"/>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sp>
    <dsp:sp modelId="{9C48506A-29C7-4DC2-9EEB-C08CC1D7DCF9}">
      <dsp:nvSpPr>
        <dsp:cNvPr id="0" name=""/>
        <dsp:cNvSpPr/>
      </dsp:nvSpPr>
      <dsp:spPr>
        <a:xfrm>
          <a:off x="5912345" y="1538091"/>
          <a:ext cx="1806017" cy="12652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solidFill>
              <a:srgbClr val="3C3C41">
                <a:hueOff val="0"/>
                <a:satOff val="0"/>
                <a:lumOff val="0"/>
                <a:alphaOff val="0"/>
              </a:srgbClr>
            </a:solidFill>
            <a:latin typeface="Segoe UI"/>
            <a:ea typeface="+mn-ea"/>
            <a:cs typeface="+mn-cs"/>
          </a:endParaRPr>
        </a:p>
      </dsp:txBody>
      <dsp:txXfrm>
        <a:off x="5912345" y="1538091"/>
        <a:ext cx="1806017" cy="1265204"/>
      </dsp:txXfrm>
    </dsp:sp>
    <dsp:sp modelId="{8BF2C558-C783-4FB4-96F3-38082106BDC6}">
      <dsp:nvSpPr>
        <dsp:cNvPr id="0" name=""/>
        <dsp:cNvSpPr/>
      </dsp:nvSpPr>
      <dsp:spPr>
        <a:xfrm>
          <a:off x="3785412" y="2670822"/>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sp>
    <dsp:sp modelId="{D7343501-F759-4076-8756-CEAF5519CB91}">
      <dsp:nvSpPr>
        <dsp:cNvPr id="0" name=""/>
        <dsp:cNvSpPr/>
      </dsp:nvSpPr>
      <dsp:spPr>
        <a:xfrm>
          <a:off x="5634496" y="3696382"/>
          <a:ext cx="1806017" cy="12652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solidFill>
              <a:srgbClr val="3C3C41">
                <a:hueOff val="0"/>
                <a:satOff val="0"/>
                <a:lumOff val="0"/>
                <a:alphaOff val="0"/>
              </a:srgbClr>
            </a:solidFill>
            <a:latin typeface="Segoe UI"/>
            <a:ea typeface="+mn-ea"/>
            <a:cs typeface="+mn-cs"/>
          </a:endParaRPr>
        </a:p>
      </dsp:txBody>
      <dsp:txXfrm>
        <a:off x="5634496" y="3696382"/>
        <a:ext cx="1806017" cy="1265204"/>
      </dsp:txXfrm>
    </dsp:sp>
    <dsp:sp modelId="{52C7DFAB-F620-4088-BEE6-21A9C7049DE0}">
      <dsp:nvSpPr>
        <dsp:cNvPr id="0" name=""/>
        <dsp:cNvSpPr/>
      </dsp:nvSpPr>
      <dsp:spPr>
        <a:xfrm>
          <a:off x="2968536" y="2670822"/>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sp>
    <dsp:sp modelId="{A97069D9-4922-4183-A7C9-9331E2D5412C}">
      <dsp:nvSpPr>
        <dsp:cNvPr id="0" name=""/>
        <dsp:cNvSpPr/>
      </dsp:nvSpPr>
      <dsp:spPr>
        <a:xfrm>
          <a:off x="1049990" y="3696382"/>
          <a:ext cx="1806017" cy="12652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solidFill>
              <a:srgbClr val="3C3C41">
                <a:hueOff val="0"/>
                <a:satOff val="0"/>
                <a:lumOff val="0"/>
                <a:alphaOff val="0"/>
              </a:srgbClr>
            </a:solidFill>
            <a:latin typeface="Segoe UI"/>
            <a:ea typeface="+mn-ea"/>
            <a:cs typeface="+mn-cs"/>
          </a:endParaRPr>
        </a:p>
      </dsp:txBody>
      <dsp:txXfrm>
        <a:off x="1049990" y="3696382"/>
        <a:ext cx="1806017" cy="1265204"/>
      </dsp:txXfrm>
    </dsp:sp>
    <dsp:sp modelId="{5CD679E0-A9E2-4569-9B3A-57DE9CC5C4E1}">
      <dsp:nvSpPr>
        <dsp:cNvPr id="0" name=""/>
        <dsp:cNvSpPr/>
      </dsp:nvSpPr>
      <dsp:spPr>
        <a:xfrm>
          <a:off x="2716389" y="1893837"/>
          <a:ext cx="1736555" cy="1736555"/>
        </a:xfrm>
        <a:prstGeom prst="ellipse">
          <a:avLst/>
        </a:prstGeom>
        <a:solidFill>
          <a:srgbClr val="0078D3">
            <a:alpha val="5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tx1"/>
        </a:fontRef>
      </dsp:style>
    </dsp:sp>
    <dsp:sp modelId="{285D14D6-53DA-4669-A2D5-81D36BEE1782}">
      <dsp:nvSpPr>
        <dsp:cNvPr id="0" name=""/>
        <dsp:cNvSpPr/>
      </dsp:nvSpPr>
      <dsp:spPr>
        <a:xfrm>
          <a:off x="772141" y="1538091"/>
          <a:ext cx="1806017" cy="12652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solidFill>
              <a:srgbClr val="3C3C41">
                <a:hueOff val="0"/>
                <a:satOff val="0"/>
                <a:lumOff val="0"/>
                <a:alphaOff val="0"/>
              </a:srgbClr>
            </a:solidFill>
            <a:latin typeface="Segoe UI"/>
            <a:ea typeface="+mn-ea"/>
            <a:cs typeface="+mn-cs"/>
          </a:endParaRPr>
        </a:p>
      </dsp:txBody>
      <dsp:txXfrm>
        <a:off x="772141" y="1538091"/>
        <a:ext cx="1806017" cy="126520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9CA9A0-D456-4473-8329-43B878C12537}" type="datetimeFigureOut">
              <a:rPr lang="en-GB" smtClean="0"/>
              <a:t>07/02/2023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4F190-7E54-4A5E-A302-F9731876BB8B}" type="slidenum">
              <a:rPr lang="en-GB" smtClean="0"/>
              <a:t>‹#›</a:t>
            </a:fld>
            <a:endParaRPr lang="en-GB"/>
          </a:p>
        </p:txBody>
      </p:sp>
    </p:spTree>
    <p:extLst>
      <p:ext uri="{BB962C8B-B14F-4D97-AF65-F5344CB8AC3E}">
        <p14:creationId xmlns:p14="http://schemas.microsoft.com/office/powerpoint/2010/main" val="964521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guides/developer/azure-developer-guid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2/7/2023 12:35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171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 Azure Well-Architected Framework</a:t>
            </a:r>
          </a:p>
          <a:p>
            <a:pPr marL="171450" indent="-171450" rtl="0" fontAlgn="base">
              <a:buFont typeface="Wingdings" panose="05000000000000000000" pitchFamily="2" charset="2"/>
              <a:buChar char="§"/>
            </a:pPr>
            <a:r>
              <a:rPr lang="en-US" sz="1200" b="0" i="0" kern="1200" dirty="0">
                <a:solidFill>
                  <a:schemeClr val="tx1"/>
                </a:solidFill>
                <a:effectLst/>
                <a:latin typeface="+mn-lt"/>
                <a:ea typeface="+mn-ea"/>
                <a:cs typeface="+mn-cs"/>
              </a:rPr>
              <a:t>The Microsoft Azure Well-Architected Framework is a set of guiding tenets that can be used to improve the quality of a workload. </a:t>
            </a:r>
          </a:p>
          <a:p>
            <a:pPr marL="171450" indent="-171450" rtl="0" fontAlgn="base">
              <a:buFont typeface="Wingdings" panose="05000000000000000000" pitchFamily="2" charset="2"/>
              <a:buChar char="§"/>
            </a:pPr>
            <a:r>
              <a:rPr lang="en-US" sz="1200" b="0" i="0" kern="1200" dirty="0">
                <a:solidFill>
                  <a:schemeClr val="tx1"/>
                </a:solidFill>
                <a:effectLst/>
                <a:latin typeface="+mn-lt"/>
                <a:ea typeface="+mn-ea"/>
                <a:cs typeface="+mn-cs"/>
              </a:rPr>
              <a:t>The framework consists of five pillars of architecture excellence: Cost Optimization, Operational Excellence, Performance Efficiency, Reliability, and Security</a:t>
            </a:r>
          </a:p>
          <a:p>
            <a:pPr marL="0" indent="0" rtl="0" fontAlgn="base">
              <a:buFontTx/>
              <a:buNone/>
            </a:pPr>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3923563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Azure Architecture Center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Guidance for architecting solutions on Azure using established patterns and best practices to design and build more scalable, resilient, and manageable applications on Azure.</a:t>
            </a:r>
          </a:p>
          <a:p>
            <a:pPr marL="171450" indent="-171450">
              <a:buFont typeface="Wingdings" panose="05000000000000000000" pitchFamily="2" charset="2"/>
              <a:buChar cha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i="0" u="none" strike="noStrike" kern="1200" dirty="0">
                <a:solidFill>
                  <a:schemeClr val="tx1"/>
                </a:solidFill>
                <a:effectLst/>
                <a:latin typeface="+mn-lt"/>
                <a:ea typeface="+mn-ea"/>
                <a:cs typeface="+mn-cs"/>
                <a:hlinkClick r:id="rId3"/>
              </a:rPr>
            </a:br>
            <a:endParaRPr lang="en-US" dirty="0"/>
          </a:p>
          <a:p>
            <a:endParaRPr lang="en-US" dirty="0"/>
          </a:p>
        </p:txBody>
      </p:sp>
    </p:spTree>
    <p:extLst>
      <p:ext uri="{BB962C8B-B14F-4D97-AF65-F5344CB8AC3E}">
        <p14:creationId xmlns:p14="http://schemas.microsoft.com/office/powerpoint/2010/main" val="3346746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Light"/>
                <a:cs typeface="Segoe UI Light"/>
              </a:rPr>
              <a:t>Then, the Well-Architected Review will help you, with a set of simple guided questions, to assess your workloads operational capabilities and give you guidance for the next steps of your workload improvement process.</a:t>
            </a:r>
          </a:p>
          <a:p>
            <a:endParaRPr lang="en-US" sz="800" dirty="0"/>
          </a:p>
          <a:p>
            <a:endParaRPr lang="en-US" sz="8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2/7/2023 12:35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8139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Let’s start with Azure Advisor. This tool analyzes your configurations and usage telemetry and offers personalized, actionable recommendations to help you optimize your Azure resources. </a:t>
            </a:r>
          </a:p>
          <a:p>
            <a:endParaRPr lang="en-US" sz="850" dirty="0">
              <a:latin typeface="Segoe UI Light"/>
              <a:cs typeface="Segoe UI Light"/>
            </a:endParaRPr>
          </a:p>
          <a:p>
            <a:endParaRPr lang="en-US" sz="8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2/7/2023 12:35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6598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dirty="0">
                <a:solidFill>
                  <a:srgbClr val="171717"/>
                </a:solidFill>
                <a:effectLst/>
                <a:latin typeface="Segoe UI" panose="020B0502040204020203" pitchFamily="34" charset="0"/>
              </a:rPr>
              <a:t>Advisor displays your overall Advisor score and a breakdown for Advisor categories, in percentages. A score of 100% in any category means all your resources assessed by Advisor follow the best practices that Advisor recommends. On the other end of the spectrum, a score of 0% means that none of your resources assessed by Advisor follow Advisor's recommendations</a:t>
            </a:r>
          </a:p>
          <a:p>
            <a:endParaRPr lang="en-US" sz="850" dirty="0">
              <a:latin typeface="Segoe UI Light"/>
              <a:cs typeface="Segoe UI Light"/>
            </a:endParaRPr>
          </a:p>
          <a:p>
            <a:pPr algn="l"/>
            <a:r>
              <a:rPr lang="en-US" sz="1100" b="0" i="0" dirty="0">
                <a:solidFill>
                  <a:srgbClr val="171717"/>
                </a:solidFill>
                <a:effectLst/>
                <a:latin typeface="Segoe UI" panose="020B0502040204020203" pitchFamily="34" charset="0"/>
              </a:rPr>
              <a:t>Using these score grains, you can easily achieve the following flow:</a:t>
            </a:r>
          </a:p>
          <a:p>
            <a:pPr marL="171450" indent="-171450" algn="l">
              <a:buFont typeface="Arial" panose="020B0604020202020204" pitchFamily="34" charset="0"/>
              <a:buChar char="•"/>
            </a:pPr>
            <a:r>
              <a:rPr lang="en-US" sz="1100" b="1" i="0" dirty="0">
                <a:solidFill>
                  <a:srgbClr val="171717"/>
                </a:solidFill>
                <a:effectLst/>
                <a:latin typeface="Segoe UI" panose="020B0502040204020203" pitchFamily="34" charset="0"/>
              </a:rPr>
              <a:t>Advisor Score</a:t>
            </a:r>
            <a:r>
              <a:rPr lang="en-US" sz="1100" b="0" i="0" dirty="0">
                <a:solidFill>
                  <a:srgbClr val="171717"/>
                </a:solidFill>
                <a:effectLst/>
                <a:latin typeface="Segoe UI" panose="020B0502040204020203" pitchFamily="34" charset="0"/>
              </a:rPr>
              <a:t> helps you baseline how your workload or subscriptions are doing based on an Advisor score. You can also see the historical trends to understand what your trend is.</a:t>
            </a:r>
          </a:p>
          <a:p>
            <a:pPr marL="171450" indent="-171450" algn="l">
              <a:buFont typeface="Arial" panose="020B0604020202020204" pitchFamily="34" charset="0"/>
              <a:buChar char="•"/>
            </a:pPr>
            <a:r>
              <a:rPr lang="en-US" sz="1100" b="1" i="0" dirty="0">
                <a:solidFill>
                  <a:srgbClr val="171717"/>
                </a:solidFill>
                <a:effectLst/>
                <a:latin typeface="Segoe UI" panose="020B0502040204020203" pitchFamily="34" charset="0"/>
              </a:rPr>
              <a:t>Score by category</a:t>
            </a:r>
            <a:r>
              <a:rPr lang="en-US" sz="1100" b="0" i="0" dirty="0">
                <a:solidFill>
                  <a:srgbClr val="171717"/>
                </a:solidFill>
                <a:effectLst/>
                <a:latin typeface="Segoe UI" panose="020B0502040204020203" pitchFamily="34" charset="0"/>
              </a:rPr>
              <a:t> for each recommendation tells you which outstanding recommendations will improve your score the most. These values reflect both the weight of the recommendation and the predicted ease of implementation. These factors help to make sure you can get the most value with your time. They also help you with prioritization.</a:t>
            </a:r>
          </a:p>
          <a:p>
            <a:pPr marL="171450" indent="-171450" algn="l">
              <a:buFont typeface="Arial" panose="020B0604020202020204" pitchFamily="34" charset="0"/>
              <a:buChar char="•"/>
            </a:pPr>
            <a:r>
              <a:rPr lang="en-US" sz="1100" b="1" i="0" dirty="0">
                <a:solidFill>
                  <a:srgbClr val="171717"/>
                </a:solidFill>
                <a:effectLst/>
                <a:latin typeface="Segoe UI" panose="020B0502040204020203" pitchFamily="34" charset="0"/>
              </a:rPr>
              <a:t>Category score impact</a:t>
            </a:r>
            <a:r>
              <a:rPr lang="en-US" sz="1100" b="0" i="0" dirty="0">
                <a:solidFill>
                  <a:srgbClr val="171717"/>
                </a:solidFill>
                <a:effectLst/>
                <a:latin typeface="Segoe UI" panose="020B0502040204020203" pitchFamily="34" charset="0"/>
              </a:rPr>
              <a:t> for each recommendation helps you prioritize your remediation actions for each category.</a:t>
            </a:r>
          </a:p>
          <a:p>
            <a:endParaRPr lang="en-US" sz="8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2/7/2023 12:35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0836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Wingdings" panose="05000000000000000000" pitchFamily="2" charset="2"/>
              <a:buNone/>
            </a:pPr>
            <a:r>
              <a:rPr lang="en-US" b="0" dirty="0"/>
              <a:t>Building well-architected workloads is a shared responsibility. </a:t>
            </a:r>
          </a:p>
          <a:p>
            <a:pPr marL="0" indent="0" algn="l">
              <a:buFont typeface="Wingdings" panose="05000000000000000000" pitchFamily="2" charset="2"/>
              <a:buNone/>
            </a:pPr>
            <a:r>
              <a:rPr lang="en-US" b="0" dirty="0"/>
              <a:t>Azure enables platform capabilities and features, but the customer must build well-architected workloads, with knowledge of their own architecture requirements.</a:t>
            </a:r>
          </a:p>
          <a:p>
            <a:pPr marL="0" indent="0" algn="l">
              <a:buFont typeface="Wingdings" panose="05000000000000000000" pitchFamily="2" charset="2"/>
              <a:buNone/>
            </a:pPr>
            <a:endParaRPr lang="en-US" b="0" dirty="0"/>
          </a:p>
          <a:p>
            <a:pPr marL="0" indent="0" algn="l">
              <a:buFont typeface="Wingdings" panose="05000000000000000000" pitchFamily="2" charset="2"/>
              <a:buNone/>
            </a:pPr>
            <a:r>
              <a:rPr lang="en-US" b="0" dirty="0"/>
              <a:t>Observe graphic on slide, and explain these points, from the bottom up:</a:t>
            </a:r>
          </a:p>
          <a:p>
            <a:pPr marL="171450" indent="-171450" algn="l">
              <a:buFontTx/>
              <a:buChar char="-"/>
            </a:pPr>
            <a:r>
              <a:rPr lang="en-US" b="0" dirty="0"/>
              <a:t>Azure's hybrid model—with unified operational management control processes and governance management—offers multiple solutions, enabling customers to confidently deliver hybrid workloads.</a:t>
            </a:r>
          </a:p>
          <a:p>
            <a:pPr marL="171450" indent="-171450" algn="l">
              <a:buFontTx/>
              <a:buChar char="-"/>
            </a:pPr>
            <a:r>
              <a:rPr lang="en-US" b="0" dirty="0"/>
              <a:t>Azure provides customers with the controls, methods, tools, and support</a:t>
            </a:r>
          </a:p>
          <a:p>
            <a:pPr marL="171450" indent="-171450" algn="l">
              <a:buFontTx/>
              <a:buChar char="-"/>
            </a:pPr>
            <a:r>
              <a:rPr lang="en-US" b="0" dirty="0"/>
              <a:t>The customer brings a deep understanding of their goals, constraints, and requirements, along with knowledge specific to their industry.</a:t>
            </a:r>
          </a:p>
          <a:p>
            <a:pPr marL="171450" indent="-171450" algn="l">
              <a:buFontTx/>
              <a:buChar char="-"/>
            </a:pPr>
            <a:endParaRPr lang="en-US" b="0" dirty="0"/>
          </a:p>
          <a:p>
            <a:pPr algn="l" rtl="0" fontAlgn="base"/>
            <a:r>
              <a:rPr lang="en-US" sz="1200" b="0" i="0" u="none" strike="noStrike" kern="1200" dirty="0">
                <a:solidFill>
                  <a:schemeClr val="tx1"/>
                </a:solidFill>
                <a:effectLst/>
                <a:latin typeface="Segoe "/>
                <a:ea typeface="+mn-ea"/>
                <a:cs typeface="+mn-cs"/>
              </a:rPr>
              <a:t>Let's look at what it looks like to make tradeoffs in a business context.</a:t>
            </a:r>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243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12:35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7753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4218384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1790788" rtl="0" eaLnBrk="1" fontAlgn="auto" latinLnBrk="0" hangingPunct="1">
              <a:lnSpc>
                <a:spcPct val="100000"/>
              </a:lnSpc>
              <a:spcBef>
                <a:spcPts val="0"/>
              </a:spcBef>
              <a:spcAft>
                <a:spcPts val="0"/>
              </a:spcAft>
              <a:buClrTx/>
              <a:buSzTx/>
              <a:buFontTx/>
              <a:buNone/>
              <a:tabLst/>
              <a:defRPr/>
            </a:pPr>
            <a:endParaRPr kumimoji="0" lang="en-US" sz="45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2187413" marR="0" lvl="0" indent="0" algn="l" defTabSz="3498711"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17907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45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790788" rtl="0" eaLnBrk="1" fontAlgn="auto" latinLnBrk="0" hangingPunct="1">
                <a:lnSpc>
                  <a:spcPct val="100000"/>
                </a:lnSpc>
                <a:spcBef>
                  <a:spcPts val="0"/>
                </a:spcBef>
                <a:spcAft>
                  <a:spcPts val="0"/>
                </a:spcAft>
                <a:buClrTx/>
                <a:buSzTx/>
                <a:buFontTx/>
                <a:buNone/>
                <a:tabLst/>
                <a:defRPr/>
              </a:pPr>
              <a:t>2/7/2023 12:35 PM</a:t>
            </a:fld>
            <a:endParaRPr kumimoji="0" lang="en-US" sz="45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17907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45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790788" rtl="0" eaLnBrk="1" fontAlgn="auto" latinLnBrk="0" hangingPunct="1">
                <a:lnSpc>
                  <a:spcPct val="100000"/>
                </a:lnSpc>
                <a:spcBef>
                  <a:spcPts val="0"/>
                </a:spcBef>
                <a:spcAft>
                  <a:spcPts val="0"/>
                </a:spcAft>
                <a:buClrTx/>
                <a:buSzTx/>
                <a:buFontTx/>
                <a:buNone/>
                <a:tabLst/>
                <a:defRPr/>
              </a:pPr>
              <a:t>3</a:t>
            </a:fld>
            <a:endParaRPr kumimoji="0" lang="en-US" sz="45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6927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12:35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930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E0BCFF-00A2-4282-9360-45F3FAE727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6305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currently have the cloud adoption framework which we have been leveraging to engage the Central IT </a:t>
            </a:r>
            <a:r>
              <a:rPr lang="en-US" dirty="0" err="1"/>
              <a:t>teams,TDMs,BDMs</a:t>
            </a:r>
            <a:r>
              <a:rPr lang="en-US" dirty="0"/>
              <a:t> and driving conversations that typically start at the portfolio and platform level and cover the different stages of the customer cloud journey. </a:t>
            </a:r>
          </a:p>
          <a:p>
            <a:endParaRPr lang="en-US" dirty="0"/>
          </a:p>
          <a:p>
            <a:r>
              <a:rPr lang="en-US" dirty="0"/>
              <a:t>We now have the Well Architected framework that addresses the need of the workload owners by providing technical guidance to help design, deploy and manage workloads in Azure.  </a:t>
            </a:r>
          </a:p>
          <a:p>
            <a:endParaRPr lang="en-US" dirty="0"/>
          </a:p>
          <a:p>
            <a:r>
              <a:rPr lang="en-US" dirty="0"/>
              <a:t>With Cloud adoption framework and Well Architected framework, we are able to have inclusive customer conversations and we are able to address the needs of different personas. </a:t>
            </a:r>
          </a:p>
          <a:p>
            <a:endParaRPr lang="en-US" dirty="0"/>
          </a:p>
          <a:p>
            <a:endParaRPr lang="en-US" dirty="0"/>
          </a:p>
          <a:p>
            <a:endParaRPr lang="en-US" dirty="0"/>
          </a:p>
        </p:txBody>
      </p:sp>
    </p:spTree>
    <p:extLst>
      <p:ext uri="{BB962C8B-B14F-4D97-AF65-F5344CB8AC3E}">
        <p14:creationId xmlns:p14="http://schemas.microsoft.com/office/powerpoint/2010/main" val="1726498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dirty="0">
                <a:solidFill>
                  <a:srgbClr val="000000"/>
                </a:solidFill>
                <a:effectLst/>
                <a:latin typeface="Segoe"/>
              </a:rPr>
              <a:t>With the Microsoft Azure Well-Architected Framework you can BUILD workloads</a:t>
            </a:r>
            <a:r>
              <a:rPr lang="en-US" sz="1800" b="1" i="0" u="none" strike="noStrike" dirty="0">
                <a:solidFill>
                  <a:srgbClr val="000000"/>
                </a:solidFill>
                <a:effectLst/>
                <a:latin typeface="Segoe"/>
              </a:rPr>
              <a:t> </a:t>
            </a:r>
            <a:r>
              <a:rPr lang="en-US" sz="1800" b="0" i="0" u="none" strike="noStrike" dirty="0">
                <a:solidFill>
                  <a:srgbClr val="000000"/>
                </a:solidFill>
                <a:effectLst/>
                <a:latin typeface="Segoe"/>
              </a:rPr>
              <a:t>with </a:t>
            </a:r>
            <a:r>
              <a:rPr lang="en-US" sz="1800" b="1" i="0" u="none" strike="noStrike" dirty="0">
                <a:solidFill>
                  <a:srgbClr val="000000"/>
                </a:solidFill>
                <a:effectLst/>
                <a:latin typeface="Segoe"/>
              </a:rPr>
              <a:t>confidence</a:t>
            </a:r>
            <a:r>
              <a:rPr lang="en-US" sz="1800" b="0" i="0" u="none" strike="noStrike" dirty="0">
                <a:solidFill>
                  <a:srgbClr val="000000"/>
                </a:solidFill>
                <a:effectLst/>
                <a:latin typeface="Segoe"/>
              </a:rPr>
              <a:t> based on proven deep technical guidance, that is </a:t>
            </a:r>
            <a:r>
              <a:rPr lang="en-US" sz="1800" b="1" i="0" u="none" strike="noStrike" dirty="0">
                <a:solidFill>
                  <a:srgbClr val="000000"/>
                </a:solidFill>
                <a:effectLst/>
                <a:latin typeface="Segoe"/>
              </a:rPr>
              <a:t>actionable and simple-to-use</a:t>
            </a:r>
            <a:r>
              <a:rPr lang="en-US" sz="1800" b="0" i="0" u="none" strike="noStrike" dirty="0">
                <a:solidFill>
                  <a:srgbClr val="000000"/>
                </a:solidFill>
                <a:effectLst/>
                <a:latin typeface="Segoe"/>
              </a:rPr>
              <a:t>, and helps you identify areas of improvement, and where to </a:t>
            </a:r>
            <a:r>
              <a:rPr lang="en-US" sz="1800" b="1" i="0" u="none" strike="noStrike" dirty="0">
                <a:solidFill>
                  <a:srgbClr val="000000"/>
                </a:solidFill>
                <a:effectLst/>
                <a:latin typeface="Segoe"/>
              </a:rPr>
              <a:t>focus your workloads optimization efforts</a:t>
            </a:r>
            <a:r>
              <a:rPr lang="en-US" sz="1800" b="0" i="0" u="none" strike="noStrike" dirty="0">
                <a:solidFill>
                  <a:srgbClr val="000000"/>
                </a:solidFill>
                <a:effectLst/>
                <a:latin typeface="Segoe"/>
              </a:rPr>
              <a:t>.</a:t>
            </a:r>
            <a:r>
              <a:rPr lang="en-US" sz="1800" b="0" i="0" dirty="0">
                <a:effectLst/>
                <a:latin typeface="Segoe"/>
              </a:rPr>
              <a:t>​</a:t>
            </a:r>
            <a:endParaRPr lang="en-US" b="0" i="0" dirty="0">
              <a:effectLst/>
            </a:endParaRPr>
          </a:p>
          <a:p>
            <a:pPr algn="l" rtl="0" fontAlgn="base"/>
            <a:r>
              <a:rPr lang="en-US" sz="1800" b="0" i="0" dirty="0">
                <a:effectLst/>
                <a:latin typeface="Segoe"/>
              </a:rPr>
              <a:t>​</a:t>
            </a:r>
            <a:endParaRPr lang="en-US" b="0" i="0" dirty="0">
              <a:effectLs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Well-Architected enables you to achieve three things…..</a:t>
            </a:r>
          </a:p>
          <a:p>
            <a:pPr algn="l" rtl="0" fontAlgn="base"/>
            <a:endParaRPr lang="en-US" b="0" i="0" dirty="0">
              <a:effectLst/>
            </a:endParaRPr>
          </a:p>
          <a:p>
            <a:pPr marL="171450" indent="-171450" rtl="0" fontAlgn="base">
              <a:buFont typeface="Wingdings" panose="05000000000000000000" pitchFamily="2" charset="2"/>
              <a:buChar char="§"/>
            </a:pPr>
            <a:r>
              <a:rPr lang="en-US" sz="1800" b="0" i="0" u="none" strike="noStrike" kern="1200" dirty="0">
                <a:solidFill>
                  <a:schemeClr val="tx1"/>
                </a:solidFill>
                <a:effectLst/>
                <a:latin typeface="Segoe "/>
                <a:ea typeface="+mn-ea"/>
                <a:cs typeface="+mn-cs"/>
              </a:rPr>
              <a:t>BUILD</a:t>
            </a:r>
            <a:r>
              <a:rPr lang="en-US" sz="1800" b="1" i="0" u="none" strike="noStrike" kern="1200" dirty="0">
                <a:solidFill>
                  <a:schemeClr val="tx1"/>
                </a:solidFill>
                <a:effectLst/>
                <a:latin typeface="Segoe "/>
                <a:ea typeface="+mn-ea"/>
                <a:cs typeface="+mn-cs"/>
              </a:rPr>
              <a:t> </a:t>
            </a:r>
            <a:r>
              <a:rPr lang="en-US" sz="1800" b="0" i="0" u="none" strike="noStrike" kern="1200" dirty="0">
                <a:solidFill>
                  <a:schemeClr val="tx1"/>
                </a:solidFill>
                <a:effectLst/>
                <a:latin typeface="Segoe "/>
                <a:ea typeface="+mn-ea"/>
                <a:cs typeface="+mn-cs"/>
              </a:rPr>
              <a:t>with </a:t>
            </a:r>
            <a:r>
              <a:rPr lang="en-US" sz="1800" b="1" i="0" u="none" strike="noStrike" kern="1200" dirty="0">
                <a:solidFill>
                  <a:schemeClr val="tx1"/>
                </a:solidFill>
                <a:effectLst/>
                <a:latin typeface="Segoe "/>
                <a:ea typeface="+mn-ea"/>
                <a:cs typeface="+mn-cs"/>
              </a:rPr>
              <a:t>confidence</a:t>
            </a:r>
            <a:r>
              <a:rPr lang="en-US" sz="1800" b="0" i="0" u="none" strike="noStrike" kern="1200" dirty="0">
                <a:solidFill>
                  <a:schemeClr val="tx1"/>
                </a:solidFill>
                <a:effectLst/>
                <a:latin typeface="Segoe "/>
                <a:ea typeface="+mn-ea"/>
                <a:cs typeface="+mn-cs"/>
              </a:rPr>
              <a:t> across all workload deployments and operations against.</a:t>
            </a:r>
          </a:p>
          <a:p>
            <a:pPr marL="171450" lvl="0" indent="-171450" rtl="0" fontAlgn="base">
              <a:buFont typeface="Arial" panose="020B0604020202020204" pitchFamily="34" charset="0"/>
              <a:buChar char="•"/>
            </a:pPr>
            <a:r>
              <a:rPr lang="en-US" sz="1800" b="0" i="0" u="none" strike="noStrike" kern="1200" cap="all" baseline="0" dirty="0">
                <a:solidFill>
                  <a:schemeClr val="tx1"/>
                </a:solidFill>
                <a:effectLst/>
                <a:latin typeface="Segoe "/>
                <a:ea typeface="+mn-ea"/>
                <a:cs typeface="+mn-cs"/>
              </a:rPr>
              <a:t>DESIGN</a:t>
            </a:r>
            <a:r>
              <a:rPr lang="en-US" sz="1800" b="1" i="0" u="none" strike="noStrike" kern="1200" cap="all" baseline="0" dirty="0">
                <a:solidFill>
                  <a:schemeClr val="tx1"/>
                </a:solidFill>
                <a:effectLst/>
                <a:latin typeface="Segoe "/>
                <a:ea typeface="+mn-ea"/>
                <a:cs typeface="+mn-cs"/>
              </a:rPr>
              <a:t> </a:t>
            </a:r>
            <a:r>
              <a:rPr lang="en-US" sz="1800" b="0" i="0" u="none" strike="noStrike" kern="1200" cap="none" baseline="0" dirty="0">
                <a:solidFill>
                  <a:schemeClr val="tx1"/>
                </a:solidFill>
                <a:effectLst/>
                <a:latin typeface="Segoe "/>
                <a:ea typeface="+mn-ea"/>
                <a:cs typeface="+mn-cs"/>
              </a:rPr>
              <a:t>workloads using</a:t>
            </a:r>
            <a:r>
              <a:rPr lang="en-US" sz="1800" b="0" i="0" u="none" strike="noStrike" kern="1200" dirty="0">
                <a:solidFill>
                  <a:schemeClr val="tx1"/>
                </a:solidFill>
                <a:effectLst/>
                <a:latin typeface="Segoe "/>
                <a:ea typeface="+mn-ea"/>
                <a:cs typeface="+mn-cs"/>
              </a:rPr>
              <a:t> </a:t>
            </a:r>
            <a:r>
              <a:rPr lang="en-US" sz="1800" b="1" i="0" u="none" strike="noStrike" kern="1200" dirty="0">
                <a:solidFill>
                  <a:schemeClr val="tx1"/>
                </a:solidFill>
                <a:effectLst/>
                <a:latin typeface="Segoe "/>
                <a:ea typeface="+mn-ea"/>
                <a:cs typeface="+mn-cs"/>
              </a:rPr>
              <a:t>actionable and simple-to-use </a:t>
            </a:r>
            <a:r>
              <a:rPr lang="en-US" sz="1800" b="0" i="0" u="none" strike="noStrike" kern="1200" dirty="0">
                <a:solidFill>
                  <a:schemeClr val="tx1"/>
                </a:solidFill>
                <a:effectLst/>
                <a:latin typeface="Segoe "/>
                <a:ea typeface="+mn-ea"/>
                <a:cs typeface="+mn-cs"/>
              </a:rPr>
              <a:t>deep technical guidance.</a:t>
            </a:r>
          </a:p>
          <a:p>
            <a:pPr marL="171450" lvl="0" indent="-171450" rtl="0" fontAlgn="base">
              <a:buFont typeface="Arial" panose="020B0604020202020204" pitchFamily="34" charset="0"/>
              <a:buChar char="•"/>
            </a:pPr>
            <a:r>
              <a:rPr lang="en-US" sz="1800" b="0" i="0" u="none" strike="noStrike" kern="1200" dirty="0">
                <a:solidFill>
                  <a:schemeClr val="tx1"/>
                </a:solidFill>
                <a:effectLst/>
                <a:latin typeface="Segoe "/>
                <a:ea typeface="+mn-ea"/>
                <a:cs typeface="+mn-cs"/>
              </a:rPr>
              <a:t>PERFORM gap analysis to identify areas of improvement, and where to </a:t>
            </a:r>
            <a:r>
              <a:rPr lang="en-US" sz="1800" b="1" i="0" u="none" strike="noStrike" kern="1200" dirty="0">
                <a:solidFill>
                  <a:schemeClr val="tx1"/>
                </a:solidFill>
                <a:effectLst/>
                <a:latin typeface="Segoe "/>
                <a:ea typeface="+mn-ea"/>
                <a:cs typeface="+mn-cs"/>
              </a:rPr>
              <a:t>focus optimization efforts</a:t>
            </a:r>
            <a:r>
              <a:rPr lang="en-US" sz="1800" b="0" i="0" u="none" strike="noStrike" kern="1200" dirty="0">
                <a:solidFill>
                  <a:schemeClr val="tx1"/>
                </a:solidFill>
                <a:effectLst/>
                <a:latin typeface="Segoe "/>
                <a:ea typeface="+mn-ea"/>
                <a:cs typeface="+mn-cs"/>
              </a:rPr>
              <a:t>.</a:t>
            </a:r>
          </a:p>
          <a:p>
            <a:pPr algn="l" rtl="0" fontAlgn="base"/>
            <a:endParaRPr lang="en-US" sz="1800" b="0" i="0" u="none" strike="noStrike" dirty="0">
              <a:solidFill>
                <a:srgbClr val="000000"/>
              </a:solidFill>
              <a:effectLst/>
              <a:latin typeface="Segoe"/>
            </a:endParaRPr>
          </a:p>
          <a:p>
            <a:pPr algn="l" rtl="0" fontAlgn="base"/>
            <a:r>
              <a:rPr lang="en-US" sz="1800" b="0" i="0" u="none" strike="noStrike" dirty="0">
                <a:solidFill>
                  <a:srgbClr val="000000"/>
                </a:solidFill>
                <a:effectLst/>
                <a:latin typeface="Segoe"/>
              </a:rPr>
              <a:t>The framework is at the </a:t>
            </a:r>
            <a:r>
              <a:rPr lang="en-US" sz="1800" b="0" i="1" u="none" strike="noStrike" dirty="0">
                <a:solidFill>
                  <a:srgbClr val="000000"/>
                </a:solidFill>
                <a:effectLst/>
                <a:latin typeface="Segoe"/>
              </a:rPr>
              <a:t>center</a:t>
            </a:r>
            <a:r>
              <a:rPr lang="en-US" sz="1800" b="0" i="0" u="none" strike="noStrike" dirty="0">
                <a:solidFill>
                  <a:srgbClr val="000000"/>
                </a:solidFill>
                <a:effectLst/>
                <a:latin typeface="Segoe"/>
              </a:rPr>
              <a:t> of an </a:t>
            </a:r>
            <a:r>
              <a:rPr lang="en-US" sz="1800" b="1" i="0" u="none" strike="noStrike" dirty="0">
                <a:solidFill>
                  <a:srgbClr val="50E6FF"/>
                </a:solidFill>
                <a:effectLst/>
                <a:latin typeface="Segoe UI Semibold" panose="020B0702040204020203" pitchFamily="34" charset="0"/>
              </a:rPr>
              <a:t>ecosystem </a:t>
            </a:r>
            <a:r>
              <a:rPr lang="en-US" sz="1800" b="0" i="0" u="none" strike="noStrike" dirty="0">
                <a:solidFill>
                  <a:srgbClr val="50E6FF"/>
                </a:solidFill>
                <a:effectLst/>
                <a:latin typeface="Segoe UI Semibold" panose="020B0702040204020203" pitchFamily="34" charset="0"/>
              </a:rPr>
              <a:t>of best practices, documentation, assessments, reference architecture, and design principles. All this supported and amplified by Partners and Services offers to guide and assist you in improving your workloads’ quality.</a:t>
            </a:r>
            <a:r>
              <a:rPr lang="en-US" sz="1800" b="0" i="0" dirty="0">
                <a:effectLst/>
                <a:latin typeface="Segoe UI Semibold" panose="020B0702040204020203" pitchFamily="34" charset="0"/>
              </a:rPr>
              <a:t>​</a:t>
            </a:r>
            <a:endParaRPr lang="en-US" b="0" i="0" dirty="0">
              <a:effectLst/>
            </a:endParaRPr>
          </a:p>
          <a:p>
            <a:pPr algn="l" rtl="0" fontAlgn="base"/>
            <a:r>
              <a:rPr lang="en-US" sz="1800" b="0" i="0" dirty="0">
                <a:effectLst/>
                <a:latin typeface="Segoe"/>
              </a:rPr>
              <a:t>​</a:t>
            </a:r>
            <a:endParaRPr lang="en-US" b="0" i="0" dirty="0">
              <a:effectLst/>
            </a:endParaRPr>
          </a:p>
          <a:p>
            <a:pPr algn="l" rtl="0" fontAlgn="base">
              <a:buFont typeface="Arial" panose="020B0604020202020204" pitchFamily="34" charset="0"/>
              <a:buChar char="•"/>
            </a:pPr>
            <a:r>
              <a:rPr lang="en-US" sz="1800" b="1" i="0" u="none" strike="noStrike" dirty="0">
                <a:solidFill>
                  <a:srgbClr val="000000"/>
                </a:solidFill>
                <a:effectLst/>
                <a:latin typeface="Segoe"/>
              </a:rPr>
              <a:t>Azure Well-Architected Framework </a:t>
            </a:r>
            <a:r>
              <a:rPr lang="en-US" sz="1800" b="0" i="0" u="none" strike="noStrike" dirty="0">
                <a:solidFill>
                  <a:srgbClr val="000000"/>
                </a:solidFill>
                <a:effectLst/>
                <a:latin typeface="Segoe"/>
              </a:rPr>
              <a:t>enables you to a</a:t>
            </a:r>
            <a:r>
              <a:rPr lang="en-US" sz="1800" b="0" i="0" u="none" strike="noStrike" dirty="0">
                <a:solidFill>
                  <a:srgbClr val="50E6FF"/>
                </a:solidFill>
                <a:effectLst/>
                <a:latin typeface="Segoe UI Semibold" panose="020B0702040204020203" pitchFamily="34" charset="0"/>
              </a:rPr>
              <a:t>chieving your business objectives, operationalizing </a:t>
            </a:r>
            <a:r>
              <a:rPr lang="en-US" sz="1800" b="1" i="0" u="none" strike="noStrike" dirty="0">
                <a:solidFill>
                  <a:srgbClr val="50E6FF"/>
                </a:solidFill>
                <a:effectLst/>
                <a:latin typeface="Segoe UI Semibold" panose="020B0702040204020203" pitchFamily="34" charset="0"/>
              </a:rPr>
              <a:t>how</a:t>
            </a:r>
            <a:r>
              <a:rPr lang="en-US" sz="1800" b="0" i="0" u="none" strike="noStrike" dirty="0">
                <a:solidFill>
                  <a:srgbClr val="50E6FF"/>
                </a:solidFill>
                <a:effectLst/>
                <a:latin typeface="Segoe UI Semibold" panose="020B0702040204020203" pitchFamily="34" charset="0"/>
              </a:rPr>
              <a:t> to design, build, and optimize cloud solutions.</a:t>
            </a:r>
            <a:r>
              <a:rPr lang="en-US" sz="1800" b="0" i="0" dirty="0">
                <a:effectLst/>
                <a:latin typeface="Segoe UI Semibold" panose="020B0702040204020203" pitchFamily="34" charset="0"/>
              </a:rPr>
              <a:t>​</a:t>
            </a:r>
            <a:endParaRPr lang="en-US" sz="1800" b="0" i="0" dirty="0">
              <a:effectLst/>
              <a:latin typeface="Arial" panose="020B0604020202020204" pitchFamily="34" charset="0"/>
            </a:endParaRPr>
          </a:p>
          <a:p>
            <a:pPr algn="l" rtl="0" fontAlgn="base">
              <a:buFont typeface="Arial" panose="020B0604020202020204" pitchFamily="34" charset="0"/>
              <a:buChar char="•"/>
            </a:pPr>
            <a:r>
              <a:rPr lang="en-US" sz="1800" b="1" i="0" u="none" strike="noStrike" dirty="0">
                <a:solidFill>
                  <a:srgbClr val="000000"/>
                </a:solidFill>
                <a:effectLst/>
                <a:latin typeface="Segoe"/>
              </a:rPr>
              <a:t>Microsoft Azure Well-Architected Review </a:t>
            </a:r>
            <a:r>
              <a:rPr lang="en-US" sz="1800" b="0" i="0" u="none" strike="noStrike" dirty="0">
                <a:solidFill>
                  <a:srgbClr val="000000"/>
                </a:solidFill>
                <a:effectLst/>
                <a:latin typeface="Segoe"/>
              </a:rPr>
              <a:t>provides evaluates workloads with gap analysis and identifies areas of where to focus your optimization efforts.</a:t>
            </a:r>
            <a:r>
              <a:rPr lang="en-US" sz="1800" b="0" i="0" dirty="0">
                <a:effectLst/>
                <a:latin typeface="Segoe"/>
              </a:rPr>
              <a:t>​</a:t>
            </a:r>
            <a:endParaRPr lang="en-US" sz="1800" b="0" i="0" dirty="0">
              <a:effectLst/>
              <a:latin typeface="Arial" panose="020B0604020202020204" pitchFamily="34" charset="0"/>
            </a:endParaRPr>
          </a:p>
          <a:p>
            <a:pPr algn="l" rtl="0" fontAlgn="base">
              <a:buFont typeface="Arial" panose="020B0604020202020204" pitchFamily="34" charset="0"/>
              <a:buChar char="•"/>
            </a:pPr>
            <a:r>
              <a:rPr lang="en-US" sz="1800" b="1" i="0" u="none" strike="noStrike" dirty="0">
                <a:solidFill>
                  <a:srgbClr val="000000"/>
                </a:solidFill>
                <a:effectLst/>
                <a:latin typeface="Segoe"/>
              </a:rPr>
              <a:t>Reference Architectures </a:t>
            </a:r>
            <a:r>
              <a:rPr lang="en-US" sz="1800" b="0" i="0" u="none" strike="noStrike" dirty="0">
                <a:solidFill>
                  <a:srgbClr val="000000"/>
                </a:solidFill>
                <a:effectLst/>
                <a:latin typeface="Segoe"/>
              </a:rPr>
              <a:t>help you to build and deploy any workload to scale and meet your business needs.</a:t>
            </a:r>
            <a:r>
              <a:rPr lang="en-US" sz="1800" b="0" i="0" dirty="0">
                <a:effectLst/>
                <a:latin typeface="Segoe"/>
              </a:rPr>
              <a:t>​</a:t>
            </a:r>
            <a:endParaRPr lang="en-US" sz="1800" b="0" i="0" dirty="0">
              <a:effectLst/>
              <a:latin typeface="Arial" panose="020B0604020202020204" pitchFamily="34" charset="0"/>
            </a:endParaRPr>
          </a:p>
          <a:p>
            <a:pPr algn="l" rtl="0" fontAlgn="base">
              <a:buFont typeface="Arial" panose="020B0604020202020204" pitchFamily="34" charset="0"/>
              <a:buChar char="•"/>
            </a:pPr>
            <a:r>
              <a:rPr lang="en-US" sz="1800" b="1" i="0" u="none" strike="noStrike" dirty="0">
                <a:solidFill>
                  <a:srgbClr val="000000"/>
                </a:solidFill>
                <a:effectLst/>
                <a:latin typeface="Segoe"/>
              </a:rPr>
              <a:t>Design principles </a:t>
            </a:r>
            <a:r>
              <a:rPr lang="en-US" sz="1800" b="0" i="0" u="none" strike="noStrike" dirty="0">
                <a:solidFill>
                  <a:srgbClr val="000000"/>
                </a:solidFill>
                <a:effectLst/>
                <a:latin typeface="Calibri" panose="020F0502020204030204" pitchFamily="34" charset="0"/>
              </a:rPr>
              <a:t>based on proven practices and design patterns from successful customer and partner deployments.</a:t>
            </a:r>
            <a:r>
              <a:rPr lang="en-US" sz="1800" b="0" i="0" dirty="0">
                <a:effectLst/>
                <a:latin typeface="Calibri" panose="020F0502020204030204" pitchFamily="34" charset="0"/>
              </a:rPr>
              <a:t>​</a:t>
            </a:r>
            <a:endParaRPr lang="en-US" sz="1800" b="0" i="0" dirty="0">
              <a:effectLst/>
              <a:latin typeface="Arial" panose="020B0604020202020204" pitchFamily="34" charset="0"/>
            </a:endParaRPr>
          </a:p>
          <a:p>
            <a:pPr algn="l" rtl="0" fontAlgn="base">
              <a:buFont typeface="Arial" panose="020B0604020202020204" pitchFamily="34" charset="0"/>
              <a:buChar char="•"/>
            </a:pPr>
            <a:r>
              <a:rPr lang="en-US" sz="1800" b="1" i="0" u="none" strike="noStrike" dirty="0">
                <a:solidFill>
                  <a:srgbClr val="000000"/>
                </a:solidFill>
                <a:effectLst/>
                <a:latin typeface="Segoe"/>
              </a:rPr>
              <a:t>Microsoft Partner &amp; Service Offers </a:t>
            </a:r>
            <a:r>
              <a:rPr lang="en-US" sz="1800" b="0" i="0" u="none" strike="noStrike" dirty="0">
                <a:solidFill>
                  <a:srgbClr val="000000"/>
                </a:solidFill>
                <a:effectLst/>
                <a:latin typeface="Segoe"/>
              </a:rPr>
              <a:t>support you—and help you build effective cloud solutions.</a:t>
            </a:r>
            <a:r>
              <a:rPr lang="en-US" sz="1800" b="0" i="0" dirty="0">
                <a:effectLst/>
                <a:latin typeface="Segoe"/>
              </a:rPr>
              <a:t>​</a:t>
            </a:r>
            <a:endParaRPr lang="en-US" sz="1800" b="0" i="0" dirty="0">
              <a:effectLst/>
              <a:latin typeface="Arial" panose="020B0604020202020204" pitchFamily="34" charset="0"/>
            </a:endParaRPr>
          </a:p>
          <a:p>
            <a:pPr algn="l" rtl="0" fontAlgn="base">
              <a:buFont typeface="Arial" panose="020B0604020202020204" pitchFamily="34" charset="0"/>
              <a:buNone/>
            </a:pPr>
            <a:endParaRPr lang="en-US" sz="1800" b="0" i="0" u="none" strike="noStrike" kern="1200" dirty="0">
              <a:solidFill>
                <a:schemeClr val="tx1"/>
              </a:solidFill>
              <a:effectLst/>
              <a:latin typeface="Segoe"/>
              <a:ea typeface="+mn-ea"/>
              <a:cs typeface="+mn-cs"/>
            </a:endParaRPr>
          </a:p>
          <a:p>
            <a:pPr algn="l" rtl="0" fontAlgn="base">
              <a:buFont typeface="Arial" panose="020B0604020202020204" pitchFamily="34" charset="0"/>
              <a:buNone/>
            </a:pPr>
            <a:r>
              <a:rPr lang="en-US" sz="1800" b="0" i="0" u="none" strike="noStrike" kern="1200" dirty="0">
                <a:solidFill>
                  <a:schemeClr val="tx1"/>
                </a:solidFill>
                <a:effectLst/>
                <a:latin typeface="Segoe "/>
                <a:ea typeface="+mn-ea"/>
                <a:cs typeface="+mn-cs"/>
              </a:rPr>
              <a:t>But</a:t>
            </a:r>
            <a:r>
              <a:rPr lang="en-US" sz="1800" dirty="0">
                <a:latin typeface="Segoe "/>
              </a:rPr>
              <a:t>,</a:t>
            </a:r>
            <a:r>
              <a:rPr lang="en-US" sz="1800" b="0" i="0" u="none" strike="noStrike" kern="1200" dirty="0">
                <a:solidFill>
                  <a:schemeClr val="tx1"/>
                </a:solidFill>
                <a:effectLst/>
                <a:latin typeface="Segoe "/>
                <a:ea typeface="+mn-ea"/>
                <a:cs typeface="+mn-cs"/>
              </a:rPr>
              <a:t> </a:t>
            </a:r>
            <a:r>
              <a:rPr lang="en-US" sz="1800" dirty="0">
                <a:latin typeface="Segoe "/>
              </a:rPr>
              <a:t>building</a:t>
            </a:r>
            <a:r>
              <a:rPr lang="en-US" sz="1800" b="0" i="0" u="none" strike="noStrike" kern="1200" dirty="0">
                <a:solidFill>
                  <a:schemeClr val="tx1"/>
                </a:solidFill>
                <a:effectLst/>
                <a:latin typeface="Segoe "/>
                <a:ea typeface="+mn-ea"/>
                <a:cs typeface="+mn-cs"/>
              </a:rPr>
              <a:t> optimized workloads is a shared responsibility.</a:t>
            </a:r>
            <a:endParaRPr lang="en-US" sz="1800" b="0" i="0" u="none" strike="noStrike" kern="1200" dirty="0">
              <a:solidFill>
                <a:schemeClr val="tx1"/>
              </a:solidFill>
              <a:effectLst/>
              <a:latin typeface="Segoe "/>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33181-74FB-3949-AD0A-56C157810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2131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12:35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554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These are a sample of the quality inhibitors to look out and that could be addressed by the guidance included in Microsoft WAF, representing both the breadth and depth of guidance provided by Microsoft. </a:t>
            </a:r>
          </a:p>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12:35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8.xml"/><Relationship Id="rId4" Type="http://schemas.openxmlformats.org/officeDocument/2006/relationships/image" Target="../media/image25.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8.xml"/><Relationship Id="rId4" Type="http://schemas.openxmlformats.org/officeDocument/2006/relationships/image" Target="../media/image28.jpe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9.xml"/><Relationship Id="rId4" Type="http://schemas.openxmlformats.org/officeDocument/2006/relationships/image" Target="../media/image11.jpe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9.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9.xml"/><Relationship Id="rId4" Type="http://schemas.openxmlformats.org/officeDocument/2006/relationships/image" Target="../media/image39.jpe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9.xml"/><Relationship Id="rId5" Type="http://schemas.openxmlformats.org/officeDocument/2006/relationships/image" Target="../media/image43.jpeg"/><Relationship Id="rId4" Type="http://schemas.openxmlformats.org/officeDocument/2006/relationships/image" Target="../media/image42.jpe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9.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9.xml"/><Relationship Id="rId4" Type="http://schemas.openxmlformats.org/officeDocument/2006/relationships/image" Target="../media/image11.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9.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9.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9.xml"/><Relationship Id="rId4" Type="http://schemas.openxmlformats.org/officeDocument/2006/relationships/image" Target="../media/image46.jpeg"/></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10.xml"/><Relationship Id="rId4" Type="http://schemas.openxmlformats.org/officeDocument/2006/relationships/image" Target="../media/image59.jpe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Master" Target="../slideMasters/slideMaster1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10.xml"/><Relationship Id="rId4" Type="http://schemas.openxmlformats.org/officeDocument/2006/relationships/image" Target="../media/image70.jpeg"/></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3.jpeg"/><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2.emf"/><Relationship Id="rId1" Type="http://schemas.openxmlformats.org/officeDocument/2006/relationships/slideMaster" Target="../slideMasters/slideMaster10.xml"/><Relationship Id="rId5" Type="http://schemas.openxmlformats.org/officeDocument/2006/relationships/image" Target="../media/image76.emf"/><Relationship Id="rId4" Type="http://schemas.openxmlformats.org/officeDocument/2006/relationships/image" Target="../media/image75.sv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2.emf"/><Relationship Id="rId1" Type="http://schemas.openxmlformats.org/officeDocument/2006/relationships/slideMaster" Target="../slideMasters/slideMaster10.xml"/><Relationship Id="rId4" Type="http://schemas.openxmlformats.org/officeDocument/2006/relationships/image" Target="../media/image75.sv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2.emf"/><Relationship Id="rId1" Type="http://schemas.openxmlformats.org/officeDocument/2006/relationships/slideMaster" Target="../slideMasters/slideMaster12.xml"/><Relationship Id="rId4" Type="http://schemas.openxmlformats.org/officeDocument/2006/relationships/image" Target="../media/image79.sv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2.emf"/><Relationship Id="rId1" Type="http://schemas.openxmlformats.org/officeDocument/2006/relationships/slideMaster" Target="../slideMasters/slideMaster12.xml"/><Relationship Id="rId4" Type="http://schemas.openxmlformats.org/officeDocument/2006/relationships/image" Target="../media/image79.sv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Master" Target="../slideMasters/slideMaster12.xml"/><Relationship Id="rId4" Type="http://schemas.openxmlformats.org/officeDocument/2006/relationships/image" Target="../media/image84.jpe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Master" Target="../slideMasters/slideMaster1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Master" Target="../slideMasters/slideMaster12.xml"/><Relationship Id="rId4" Type="http://schemas.openxmlformats.org/officeDocument/2006/relationships/image" Target="../media/image94.jpeg"/></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AD882E-FD08-4E4A-A544-25FBF0A4B29F}"/>
              </a:ext>
            </a:extLst>
          </p:cNvPr>
          <p:cNvSpPr>
            <a:spLocks noGrp="1"/>
          </p:cNvSpPr>
          <p:nvPr>
            <p:ph type="title"/>
          </p:nvPr>
        </p:nvSpPr>
        <p:spPr>
          <a:xfrm>
            <a:off x="331510" y="272526"/>
            <a:ext cx="11528981" cy="652970"/>
          </a:xfrm>
        </p:spPr>
        <p:txBody>
          <a:bodyPr/>
          <a:lstStyle/>
          <a:p>
            <a:r>
              <a:rPr lang="en-US"/>
              <a:t>Click to edit Master title style</a:t>
            </a:r>
          </a:p>
        </p:txBody>
      </p:sp>
      <p:sp>
        <p:nvSpPr>
          <p:cNvPr id="5" name="Content Placeholder 2">
            <a:extLst>
              <a:ext uri="{FF2B5EF4-FFF2-40B4-BE49-F238E27FC236}">
                <a16:creationId xmlns:a16="http://schemas.microsoft.com/office/drawing/2014/main" id="{609D768B-590C-C547-A44C-7B7ED67B4B83}"/>
              </a:ext>
            </a:extLst>
          </p:cNvPr>
          <p:cNvSpPr>
            <a:spLocks noGrp="1"/>
          </p:cNvSpPr>
          <p:nvPr>
            <p:ph idx="1"/>
          </p:nvPr>
        </p:nvSpPr>
        <p:spPr>
          <a:xfrm>
            <a:off x="331511" y="1076446"/>
            <a:ext cx="11528980" cy="51005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856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96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1269447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47523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26130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7038" y="2403475"/>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0823" y="4221141"/>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977675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bwMode="invGray">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7038" y="2403475"/>
            <a:ext cx="9630389" cy="1793104"/>
          </a:xfrm>
          <a:prstGeom prst="rect">
            <a:avLst/>
          </a:prstGeom>
          <a:noFill/>
        </p:spPr>
        <p:txBody>
          <a:bodyPr lIns="0" tIns="0" rIns="0" bIns="182880" anchor="b" anchorCtr="0"/>
          <a:lstStyle>
            <a:lvl1pPr>
              <a:defRPr sz="4705" strike="noStrike" spc="-49" baseline="0">
                <a:solidFill>
                  <a:schemeClr val="accent5"/>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0823" y="4589463"/>
            <a:ext cx="9602819" cy="724246"/>
          </a:xfrm>
          <a:prstGeom prst="rect">
            <a:avLst/>
          </a:prstGeom>
        </p:spPr>
        <p:txBody>
          <a:bodyPr>
            <a:noAutofit/>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594782388"/>
      </p:ext>
    </p:extLst>
  </p:cSld>
  <p:clrMapOvr>
    <a:masterClrMapping/>
  </p:clrMapOvr>
  <p:transition>
    <p:fade/>
  </p:transition>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1192213"/>
            <a:ext cx="3618381" cy="899665"/>
          </a:xfrm>
          <a:prstGeom prst="rect">
            <a:avLst/>
          </a:prstGeom>
        </p:spPr>
        <p:txBody>
          <a:bodyPr lIns="0" tIns="0" rIns="0" bIns="0"/>
          <a:lstStyle>
            <a:lvl1pPr>
              <a:defRPr sz="1765" spc="0" baseline="0">
                <a:solidFill>
                  <a:schemeClr val="bg1"/>
                </a:solidFill>
              </a:defRPr>
            </a:lvl1pPr>
          </a:lstStyle>
          <a:p>
            <a:r>
              <a:rPr lang="en-US" dirty="0"/>
              <a:t>Contents</a:t>
            </a:r>
          </a:p>
        </p:txBody>
      </p:sp>
      <p:sp>
        <p:nvSpPr>
          <p:cNvPr id="4" name="Text Placeholder 3"/>
          <p:cNvSpPr>
            <a:spLocks noGrp="1"/>
          </p:cNvSpPr>
          <p:nvPr>
            <p:ph type="body" sz="quarter" idx="10" hasCustomPrompt="1"/>
          </p:nvPr>
        </p:nvSpPr>
        <p:spPr>
          <a:xfrm>
            <a:off x="6354763" y="119221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accent5"/>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02200" y="1192212"/>
            <a:ext cx="3290380" cy="3786998"/>
          </a:xfrm>
          <a:prstGeom prst="rect">
            <a:avLst/>
          </a:prstGeom>
        </p:spPr>
        <p:txBody>
          <a:bodyPr wrap="square" lIns="0" tIns="0" rIns="0" bIns="0">
            <a:noAutofit/>
          </a:bodyPr>
          <a:lstStyle>
            <a:lvl1pPr marL="0" indent="0" defTabSz="507330">
              <a:spcAft>
                <a:spcPts val="490"/>
              </a:spcAft>
              <a:buNone/>
              <a:defRPr sz="1765" spc="0" baseline="0">
                <a:solidFill>
                  <a:schemeClr val="bg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1949377087"/>
      </p:ext>
    </p:extLst>
  </p:cSld>
  <p:clrMapOvr>
    <a:masterClrMapping/>
  </p:clrMapOvr>
  <p:transition>
    <p:fade/>
  </p:transition>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only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6032739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27038" y="449263"/>
            <a:ext cx="11582400" cy="742950"/>
          </a:xfrm>
          <a:prstGeom prst="rect">
            <a:avLst/>
          </a:prstGeom>
        </p:spPr>
        <p:txBody>
          <a:bodyPr/>
          <a:lstStyle/>
          <a:p>
            <a:r>
              <a:rPr lang="en-US" dirty="0"/>
              <a:t>Click to edit Master title style</a:t>
            </a:r>
          </a:p>
        </p:txBody>
      </p:sp>
      <p:sp>
        <p:nvSpPr>
          <p:cNvPr id="4" name="Text Placeholder 3"/>
          <p:cNvSpPr>
            <a:spLocks noGrp="1"/>
          </p:cNvSpPr>
          <p:nvPr>
            <p:ph type="body" sz="quarter" idx="10"/>
          </p:nvPr>
        </p:nvSpPr>
        <p:spPr>
          <a:xfrm>
            <a:off x="427038" y="1434541"/>
            <a:ext cx="11018520" cy="2308324"/>
          </a:xfrm>
        </p:spPr>
        <p:txBody>
          <a:bodyPr wrap="square">
            <a:noAutofit/>
          </a:bodyPr>
          <a:lstStyle>
            <a:lvl1pPr marL="0" indent="0">
              <a:lnSpc>
                <a:spcPct val="120000"/>
              </a:lnSpc>
              <a:buNone/>
              <a:defRPr>
                <a:solidFill>
                  <a:schemeClr val="bg1"/>
                </a:solidFill>
              </a:defRPr>
            </a:lvl1pPr>
            <a:lvl2pPr marL="228600" indent="0">
              <a:lnSpc>
                <a:spcPct val="120000"/>
              </a:lnSpc>
              <a:buNone/>
              <a:defRPr>
                <a:solidFill>
                  <a:schemeClr val="bg1"/>
                </a:solidFill>
              </a:defRPr>
            </a:lvl2pPr>
            <a:lvl3pPr marL="457200" indent="0">
              <a:lnSpc>
                <a:spcPct val="120000"/>
              </a:lnSpc>
              <a:buNone/>
              <a:defRPr>
                <a:solidFill>
                  <a:schemeClr val="accent5"/>
                </a:solidFill>
              </a:defRPr>
            </a:lvl3pPr>
            <a:lvl4pPr marL="685800" indent="0">
              <a:lnSpc>
                <a:spcPct val="120000"/>
              </a:lnSpc>
              <a:buNone/>
              <a:defRPr>
                <a:solidFill>
                  <a:schemeClr val="bg1"/>
                </a:solidFill>
              </a:defRPr>
            </a:lvl4pPr>
            <a:lvl5pPr marL="914400" indent="0">
              <a:lnSpc>
                <a:spcPct val="120000"/>
              </a:lnSpc>
              <a:buNone/>
              <a:defRPr>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1853769"/>
      </p:ext>
    </p:extLst>
  </p:cSld>
  <p:clrMapOvr>
    <a:masterClrMapping/>
  </p:clrMapOvr>
  <p:transition>
    <p:fade/>
  </p:transition>
  <p:extLst>
    <p:ext uri="{DCECCB84-F9BA-43D5-87BE-67443E8EF086}">
      <p15:sldGuideLst xmlns:p15="http://schemas.microsoft.com/office/powerpoint/2012/main">
        <p15:guide id="2" orient="horz" pos="912">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Left align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a:xfrm>
            <a:off x="427038" y="449263"/>
            <a:ext cx="11303917" cy="742950"/>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lvl1pPr>
              <a:lnSpc>
                <a:spcPct val="120000"/>
              </a:lnSpc>
              <a:defRPr>
                <a:solidFill>
                  <a:schemeClr val="bg1"/>
                </a:solidFill>
              </a:defRPr>
            </a:lvl1pPr>
            <a:lvl2pPr>
              <a:lnSpc>
                <a:spcPct val="120000"/>
              </a:lnSpc>
              <a:defRPr>
                <a:solidFill>
                  <a:schemeClr val="bg1"/>
                </a:solidFill>
              </a:defRPr>
            </a:lvl2pPr>
            <a:lvl3pPr>
              <a:lnSpc>
                <a:spcPct val="120000"/>
              </a:lnSpc>
              <a:defRPr>
                <a:solidFill>
                  <a:schemeClr val="accent5"/>
                </a:solidFill>
              </a:defRPr>
            </a:lvl3pPr>
            <a:lvl4pPr>
              <a:lnSpc>
                <a:spcPct val="120000"/>
              </a:lnSpc>
              <a:defRPr>
                <a:solidFill>
                  <a:schemeClr val="bg1"/>
                </a:solidFill>
              </a:defRPr>
            </a:lvl4pPr>
            <a:lvl5pPr>
              <a:lnSpc>
                <a:spcPct val="120000"/>
              </a:lnSpc>
              <a:defRPr>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79741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ext ramp layout - for examp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310"/>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27037" y="1696924"/>
            <a:ext cx="11306469" cy="287771"/>
          </a:xfrm>
          <a:prstGeom prst="rect">
            <a:avLst/>
          </a:prstGeom>
        </p:spPr>
        <p:txBody>
          <a:bodyPr wrap="square" lIns="0" tIns="0" rIns="0" bIns="0">
            <a:noAutofit/>
          </a:bodyPr>
          <a:lstStyle>
            <a:lvl1pPr marL="0" indent="0">
              <a:lnSpc>
                <a:spcPts val="2353"/>
              </a:lnSpc>
              <a:buNone/>
              <a:defRPr sz="1961" b="0" i="0" spc="0">
                <a:solidFill>
                  <a:srgbClr val="000000"/>
                </a:solidFill>
                <a:latin typeface="+mj-lt"/>
              </a:defRPr>
            </a:lvl1pPr>
            <a:lvl2pPr marL="0" indent="0">
              <a:lnSpc>
                <a:spcPts val="2353"/>
              </a:lnSpc>
              <a:buNone/>
              <a:defRPr spc="0">
                <a:solidFill>
                  <a:schemeClr val="bg1"/>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28864" y="2922366"/>
            <a:ext cx="11306469" cy="216206"/>
          </a:xfrm>
          <a:prstGeom prst="rect">
            <a:avLst/>
          </a:prstGeom>
        </p:spPr>
        <p:txBody>
          <a:bodyPr lIns="0" tIns="0" rIns="0" bIns="0"/>
          <a:lstStyle>
            <a:lvl1pPr marL="0" indent="0">
              <a:lnSpc>
                <a:spcPts val="1765"/>
              </a:lnSpc>
              <a:spcBef>
                <a:spcPts val="0"/>
              </a:spcBef>
              <a:buNone/>
              <a:defRPr sz="1372" b="0" spc="0">
                <a:solidFill>
                  <a:schemeClr val="accent5"/>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27037" y="4430181"/>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bg1"/>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25211" y="4226273"/>
            <a:ext cx="11306469" cy="243143"/>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27038" y="3165654"/>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1703806027"/>
      </p:ext>
    </p:extLst>
  </p:cSld>
  <p:clrMapOvr>
    <a:masterClrMapping/>
  </p:clrMapOvr>
  <p:transition>
    <p:fad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38991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27038" y="1693863"/>
            <a:ext cx="9384447" cy="2134430"/>
          </a:xfrm>
          <a:prstGeom prst="rect">
            <a:avLst/>
          </a:prstGeom>
        </p:spPr>
        <p:txBody>
          <a:bodyPr wrap="square" lIns="0" tIns="0" rIns="0" bIns="0">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endParaRPr lang="en-US" dirty="0"/>
          </a:p>
        </p:txBody>
      </p:sp>
      <p:sp>
        <p:nvSpPr>
          <p:cNvPr id="4" name="Title 1">
            <a:extLst>
              <a:ext uri="{FF2B5EF4-FFF2-40B4-BE49-F238E27FC236}">
                <a16:creationId xmlns:a16="http://schemas.microsoft.com/office/drawing/2014/main" id="{5CCFAE01-71ED-4AB3-9B29-358FA45430DC}"/>
              </a:ext>
            </a:extLst>
          </p:cNvPr>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150702139"/>
      </p:ext>
    </p:extLst>
  </p:cSld>
  <p:clrMapOvr>
    <a:masterClrMapping/>
  </p:clrMapOvr>
  <p:transition>
    <p:fade/>
  </p:transition>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with 3 paragrap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27038" y="1192213"/>
            <a:ext cx="9384447" cy="603538"/>
          </a:xfrm>
          <a:prstGeom prst="rect">
            <a:avLst/>
          </a:prstGeom>
        </p:spPr>
        <p:txBody>
          <a:bodyPr wrap="square" lIns="0" tIns="0" rIns="0" bIns="0">
            <a:no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27038"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89438"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02625"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25212" y="2630526"/>
            <a:ext cx="3618381" cy="2059666"/>
          </a:xfrm>
          <a:prstGeom prst="rect">
            <a:avLst/>
          </a:prstGeom>
        </p:spPr>
        <p:txBody>
          <a:bodyPr lIns="0" tIns="0" rIns="0" bIns="0"/>
          <a:lstStyle>
            <a:lvl1pPr marL="228600" indent="-228600">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89438" y="2630526"/>
            <a:ext cx="3618381" cy="2059666"/>
          </a:xfrm>
          <a:prstGeom prst="rect">
            <a:avLst/>
          </a:prstGeom>
        </p:spPr>
        <p:txBody>
          <a:bodyPr lIns="0" tIns="0" rIns="0" bIns="0"/>
          <a:lstStyle>
            <a:lvl1pPr marL="228600" indent="-228600">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09431" y="2630526"/>
            <a:ext cx="3618381" cy="2059666"/>
          </a:xfrm>
          <a:prstGeom prst="rect">
            <a:avLst/>
          </a:prstGeom>
        </p:spPr>
        <p:txBody>
          <a:bodyPr lIns="0" tIns="0" rIns="0" bIns="0"/>
          <a:lstStyle>
            <a:lvl1pPr marL="228600" indent="-228600">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723627635"/>
      </p:ext>
    </p:extLst>
  </p:cSld>
  <p:clrMapOvr>
    <a:masterClrMapping/>
  </p:clrMapOvr>
  <p:transition>
    <p:fade/>
  </p:transition>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with 2 paragrap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dirty="0"/>
              <a:t>Text option 2: two columns copy heavy</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27038" y="2633602"/>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89438" y="2633602"/>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8" name="Text Placeholder 4">
            <a:extLst>
              <a:ext uri="{FF2B5EF4-FFF2-40B4-BE49-F238E27FC236}">
                <a16:creationId xmlns:a16="http://schemas.microsoft.com/office/drawing/2014/main" id="{32A8F166-EFD0-456F-95ED-BAC8D0C09AA5}"/>
              </a:ext>
            </a:extLst>
          </p:cNvPr>
          <p:cNvSpPr>
            <a:spLocks noGrp="1"/>
          </p:cNvSpPr>
          <p:nvPr>
            <p:ph type="body" sz="quarter" idx="11" hasCustomPrompt="1"/>
          </p:nvPr>
        </p:nvSpPr>
        <p:spPr>
          <a:xfrm>
            <a:off x="427038"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9" name="Text Placeholder 4">
            <a:extLst>
              <a:ext uri="{FF2B5EF4-FFF2-40B4-BE49-F238E27FC236}">
                <a16:creationId xmlns:a16="http://schemas.microsoft.com/office/drawing/2014/main" id="{7B969E52-DD21-482B-922C-E6A9B904D68E}"/>
              </a:ext>
            </a:extLst>
          </p:cNvPr>
          <p:cNvSpPr>
            <a:spLocks noGrp="1"/>
          </p:cNvSpPr>
          <p:nvPr>
            <p:ph type="body" sz="quarter" idx="19" hasCustomPrompt="1"/>
          </p:nvPr>
        </p:nvSpPr>
        <p:spPr>
          <a:xfrm>
            <a:off x="4389438"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Tree>
    <p:extLst>
      <p:ext uri="{BB962C8B-B14F-4D97-AF65-F5344CB8AC3E}">
        <p14:creationId xmlns:p14="http://schemas.microsoft.com/office/powerpoint/2010/main" val="3901262203"/>
      </p:ext>
    </p:extLst>
  </p:cSld>
  <p:clrMapOvr>
    <a:masterClrMapping/>
  </p:clrMapOvr>
  <p:transition>
    <p:fade/>
  </p:transition>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3 images">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hqprint">
            <a:extLst>
              <a:ext uri="{28A0092B-C50C-407E-A947-70E740481C1C}">
                <a14:useLocalDpi xmlns:a14="http://schemas.microsoft.com/office/drawing/2010/main"/>
              </a:ext>
            </a:extLst>
          </a:blip>
          <a:srcRect b="-1"/>
          <a:stretch/>
        </p:blipFill>
        <p:spPr>
          <a:xfrm>
            <a:off x="8302626" y="1192213"/>
            <a:ext cx="3609417" cy="3103720"/>
          </a:xfrm>
          <a:prstGeom prst="rect">
            <a:avLst/>
          </a:prstGeom>
        </p:spPr>
      </p:pic>
      <p:pic>
        <p:nvPicPr>
          <p:cNvPr id="6" name="Picture 5"/>
          <p:cNvPicPr>
            <a:picLocks noChangeAspect="1"/>
          </p:cNvPicPr>
          <p:nvPr/>
        </p:nvPicPr>
        <p:blipFill rotWithShape="1">
          <a:blip r:embed="rId3" cstate="hqprint">
            <a:extLst>
              <a:ext uri="{28A0092B-C50C-407E-A947-70E740481C1C}">
                <a14:useLocalDpi xmlns:a14="http://schemas.microsoft.com/office/drawing/2010/main"/>
              </a:ext>
            </a:extLst>
          </a:blip>
          <a:srcRect b="-1"/>
          <a:stretch/>
        </p:blipFill>
        <p:spPr>
          <a:xfrm>
            <a:off x="4395289" y="1192214"/>
            <a:ext cx="3612531" cy="3099394"/>
          </a:xfrm>
          <a:prstGeom prst="rect">
            <a:avLst/>
          </a:prstGeom>
        </p:spPr>
      </p:pic>
      <p:pic>
        <p:nvPicPr>
          <p:cNvPr id="3" name="Picture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27038" y="1192215"/>
            <a:ext cx="3609417" cy="3108047"/>
          </a:xfrm>
          <a:prstGeom prst="rect">
            <a:avLst/>
          </a:prstGeom>
        </p:spPr>
      </p:pic>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dirty="0"/>
              <a:t>Text option 3: three columns images and text</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27413" y="2474646"/>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468193"/>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2625" y="2481428"/>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27038" y="481919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364" y="481919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2626" y="481919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5" name="Text Placeholder 4">
            <a:extLst>
              <a:ext uri="{FF2B5EF4-FFF2-40B4-BE49-F238E27FC236}">
                <a16:creationId xmlns:a16="http://schemas.microsoft.com/office/drawing/2014/main" id="{9F043FFF-DBE6-4F44-9A2D-AC62F886594F}"/>
              </a:ext>
            </a:extLst>
          </p:cNvPr>
          <p:cNvSpPr>
            <a:spLocks noGrp="1"/>
          </p:cNvSpPr>
          <p:nvPr>
            <p:ph type="body" sz="quarter" idx="11" hasCustomPrompt="1"/>
          </p:nvPr>
        </p:nvSpPr>
        <p:spPr>
          <a:xfrm>
            <a:off x="427038" y="4589463"/>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9DD312D2-20F7-4E21-ACA0-4776C7B03B77}"/>
              </a:ext>
            </a:extLst>
          </p:cNvPr>
          <p:cNvSpPr>
            <a:spLocks noGrp="1"/>
          </p:cNvSpPr>
          <p:nvPr>
            <p:ph type="body" sz="quarter" idx="26" hasCustomPrompt="1"/>
          </p:nvPr>
        </p:nvSpPr>
        <p:spPr>
          <a:xfrm>
            <a:off x="4389438" y="4589463"/>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17" name="Text Placeholder 4">
            <a:extLst>
              <a:ext uri="{FF2B5EF4-FFF2-40B4-BE49-F238E27FC236}">
                <a16:creationId xmlns:a16="http://schemas.microsoft.com/office/drawing/2014/main" id="{A365DE57-FCD4-42D6-950D-F4CE2AD0E73C}"/>
              </a:ext>
            </a:extLst>
          </p:cNvPr>
          <p:cNvSpPr>
            <a:spLocks noGrp="1"/>
          </p:cNvSpPr>
          <p:nvPr>
            <p:ph type="body" sz="quarter" idx="27" hasCustomPrompt="1"/>
          </p:nvPr>
        </p:nvSpPr>
        <p:spPr>
          <a:xfrm>
            <a:off x="8302625" y="4589463"/>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Tree>
    <p:extLst>
      <p:ext uri="{BB962C8B-B14F-4D97-AF65-F5344CB8AC3E}">
        <p14:creationId xmlns:p14="http://schemas.microsoft.com/office/powerpoint/2010/main" val="427298371"/>
      </p:ext>
    </p:extLst>
  </p:cSld>
  <p:clrMapOvr>
    <a:masterClrMapping/>
  </p:clrMapOvr>
  <p:transition>
    <p:fade/>
  </p:transition>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nd 3 images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dirty="0"/>
              <a:t>Photo layout 2</a:t>
            </a:r>
          </a:p>
        </p:txBody>
      </p:sp>
      <p:sp>
        <p:nvSpPr>
          <p:cNvPr id="5" name="Text Placeholder 4"/>
          <p:cNvSpPr>
            <a:spLocks noGrp="1"/>
          </p:cNvSpPr>
          <p:nvPr>
            <p:ph type="body" sz="quarter" idx="11" hasCustomPrompt="1"/>
          </p:nvPr>
        </p:nvSpPr>
        <p:spPr>
          <a:xfrm>
            <a:off x="427038" y="458539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4528" y="4589463"/>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accent5"/>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49" y="4599438"/>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accent5"/>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p:nvPicPr>
        <p:blipFill rotWithShape="1">
          <a:blip r:embed="rId2" cstate="hqprint">
            <a:extLst>
              <a:ext uri="{28A0092B-C50C-407E-A947-70E740481C1C}">
                <a14:useLocalDpi xmlns:a14="http://schemas.microsoft.com/office/drawing/2010/main"/>
              </a:ext>
            </a:extLst>
          </a:blip>
          <a:srcRect r="-1"/>
          <a:stretch/>
        </p:blipFill>
        <p:spPr>
          <a:xfrm>
            <a:off x="8302677" y="1693863"/>
            <a:ext cx="3623053" cy="2589915"/>
          </a:xfrm>
          <a:prstGeom prst="rect">
            <a:avLst/>
          </a:prstGeom>
        </p:spPr>
      </p:pic>
      <p:pic>
        <p:nvPicPr>
          <p:cNvPr id="16" name="Picture 1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27038" y="1693863"/>
            <a:ext cx="3648727" cy="2589915"/>
          </a:xfrm>
          <a:prstGeom prst="rect">
            <a:avLst/>
          </a:prstGeom>
        </p:spPr>
      </p:pic>
      <p:pic>
        <p:nvPicPr>
          <p:cNvPr id="17" name="Picture 16"/>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389438" y="169386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7815" y="273477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94109" y="272791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02625" y="272791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25212" y="481564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6664" y="4819715"/>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574" y="4829690"/>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948844739"/>
      </p:ext>
    </p:extLst>
  </p:cSld>
  <p:clrMapOvr>
    <a:masterClrMapping/>
  </p:clrMapOvr>
  <p:transition>
    <p:fade/>
  </p:transition>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27038" y="449263"/>
            <a:ext cx="3344862" cy="6096000"/>
          </a:xfrm>
          <a:prstGeom prst="rect">
            <a:avLst/>
          </a:prstGeo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53000" y="449263"/>
            <a:ext cx="7056438" cy="6096000"/>
          </a:xfrm>
        </p:spPr>
        <p:txBody>
          <a:bodyPr anchor="ctr"/>
          <a:lstStyle>
            <a:lvl1pPr marL="0" indent="0">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34372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tx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27038" y="960438"/>
            <a:ext cx="11582400" cy="1241425"/>
          </a:xfrm>
          <a:prstGeom prst="rect">
            <a:avLst/>
          </a:prstGeo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573699000"/>
      </p:ext>
    </p:extLst>
  </p:cSld>
  <p:clrMapOvr>
    <a:masterClrMapping/>
  </p:clrMapOvr>
  <p:transition>
    <p:fade/>
  </p:transition>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33516" y="960438"/>
            <a:ext cx="11575922" cy="1241425"/>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519126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ice layout 1">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70000" contrast="-65000"/>
                    </a14:imgEffect>
                  </a14:imgLayer>
                </a14:imgProps>
              </a:ex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4" name="Text Placeholder 3"/>
          <p:cNvSpPr>
            <a:spLocks noGrp="1"/>
          </p:cNvSpPr>
          <p:nvPr>
            <p:ph type="body" sz="quarter" idx="10" hasCustomPrompt="1"/>
          </p:nvPr>
        </p:nvSpPr>
        <p:spPr>
          <a:xfrm>
            <a:off x="427038" y="1693863"/>
            <a:ext cx="4758211" cy="709612"/>
          </a:xfrm>
          <a:prstGeom prst="rect">
            <a:avLst/>
          </a:prstGeom>
        </p:spPr>
        <p:txBody>
          <a:bodyPr wrap="square" lIns="0" tIns="0" rIns="0" bIns="0">
            <a:noAutofit/>
          </a:bodyPr>
          <a:lstStyle>
            <a:lvl1pPr marL="0" indent="0">
              <a:lnSpc>
                <a:spcPts val="2353"/>
              </a:lnSpc>
              <a:buNone/>
              <a:defRPr sz="1961" b="0" i="0">
                <a:solidFill>
                  <a:schemeClr val="bg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27038" y="2642806"/>
            <a:ext cx="4758210" cy="2521331"/>
          </a:xfrm>
          <a:prstGeom prst="rect">
            <a:avLst/>
          </a:prstGeom>
        </p:spPr>
        <p:txBody>
          <a:bodyPr lIns="0" tIns="0" rIns="0" bIns="0"/>
          <a:lstStyle>
            <a:lvl1pPr marL="169863" indent="-169863">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chemeClr val="tx1"/>
                </a:solidFill>
              </a:defRPr>
            </a:lvl1pPr>
          </a:lstStyle>
          <a:p>
            <a:r>
              <a:rPr lang="en-US" dirty="0"/>
              <a:t>Click icon to add picture</a:t>
            </a:r>
          </a:p>
        </p:txBody>
      </p:sp>
      <p:sp>
        <p:nvSpPr>
          <p:cNvPr id="7" name="Title 1">
            <a:extLst>
              <a:ext uri="{FF2B5EF4-FFF2-40B4-BE49-F238E27FC236}">
                <a16:creationId xmlns:a16="http://schemas.microsoft.com/office/drawing/2014/main" id="{649BD75C-1DC2-4152-B5D7-C1D7902FB637}"/>
              </a:ext>
            </a:extLst>
          </p:cNvPr>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10550690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50BF41-0D1A-4BF7-9FDE-F2B6A7C1918E}"/>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70000" contrast="-65000"/>
                    </a14:imgEffect>
                  </a14:imgLayer>
                </a14:imgProps>
              </a:ex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12" name="Picture Placeholder 11">
            <a:extLst>
              <a:ext uri="{FF2B5EF4-FFF2-40B4-BE49-F238E27FC236}">
                <a16:creationId xmlns:a16="http://schemas.microsoft.com/office/drawing/2014/main" id="{E34E5D00-1F12-47CC-871A-467FC690CA1B}"/>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chemeClr val="tx1"/>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27038" y="1704436"/>
            <a:ext cx="2002164" cy="605101"/>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a:t>
            </a:r>
            <a:br>
              <a:rPr lang="en-US" dirty="0"/>
            </a:br>
            <a:r>
              <a:rPr lang="en-US" dirty="0"/>
              <a:t>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3113617" y="1693862"/>
            <a:ext cx="2002164" cy="605101"/>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a:t>
            </a:r>
            <a:br>
              <a:rPr lang="en-US" dirty="0"/>
            </a:br>
            <a:r>
              <a:rPr lang="en-US" dirty="0"/>
              <a:t>Segoe UI </a:t>
            </a:r>
            <a:r>
              <a:rPr lang="en-US" dirty="0" err="1"/>
              <a:t>Semibold</a:t>
            </a:r>
            <a:endParaRPr lang="en-US" dirty="0"/>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23536" y="2309538"/>
            <a:ext cx="2002164"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3113349" y="2298964"/>
            <a:ext cx="2002164"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9" name="Title 1">
            <a:extLst>
              <a:ext uri="{FF2B5EF4-FFF2-40B4-BE49-F238E27FC236}">
                <a16:creationId xmlns:a16="http://schemas.microsoft.com/office/drawing/2014/main" id="{D262CD82-196C-4235-89C6-50D926842FBE}"/>
              </a:ext>
            </a:extLst>
          </p:cNvPr>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99189736"/>
      </p:ext>
    </p:extLst>
  </p:cSld>
  <p:clrMapOvr>
    <a:masterClrMapping/>
  </p:clrMapOvr>
  <p:transition>
    <p:fade/>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9380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70000" contrast="-65000"/>
                    </a14:imgEffect>
                  </a14:imgLayer>
                </a14:imgProps>
              </a:ex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86000" y="3490037"/>
            <a:ext cx="7686727"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5" name="Title 1">
            <a:extLst>
              <a:ext uri="{FF2B5EF4-FFF2-40B4-BE49-F238E27FC236}">
                <a16:creationId xmlns:a16="http://schemas.microsoft.com/office/drawing/2014/main" id="{01D6005B-9F8D-4092-A580-A44974F60BA1}"/>
              </a:ext>
            </a:extLst>
          </p:cNvPr>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49703842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ice layout 4">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70000" contrast="-65000"/>
                    </a14:imgEffect>
                  </a14:imgLayer>
                </a14:imgProps>
              </a:ex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27038" y="1693863"/>
            <a:ext cx="5321755" cy="1687512"/>
          </a:xfrm>
          <a:prstGeom prst="rect">
            <a:avLst/>
          </a:prstGeom>
        </p:spPr>
        <p:txBody>
          <a:bodyPr wrap="square" lIns="0" tIns="0" rIns="0" bIns="0">
            <a:noAutofit/>
          </a:bodyPr>
          <a:lstStyle>
            <a:lvl1pPr>
              <a:lnSpc>
                <a:spcPct val="100000"/>
              </a:lnSpc>
              <a:spcAft>
                <a:spcPts val="600"/>
              </a:spcAft>
              <a:defRPr sz="3600">
                <a:solidFill>
                  <a:schemeClr val="bg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27038" y="3649663"/>
            <a:ext cx="5407004" cy="939800"/>
          </a:xfrm>
          <a:prstGeom prst="rect">
            <a:avLst/>
          </a:prstGeom>
        </p:spPr>
        <p:txBody>
          <a:bodyPr wrap="square" lIns="0" tIns="0" rIns="0" bIns="0">
            <a:noAutofit/>
          </a:bodyPr>
          <a:lstStyle>
            <a:lvl1pPr marL="0" indent="0">
              <a:lnSpc>
                <a:spcPts val="2353"/>
              </a:lnSpc>
              <a:buNone/>
              <a:defRPr sz="1961" b="0" i="0">
                <a:solidFill>
                  <a:schemeClr val="accent5"/>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326538598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27043" y="1693863"/>
            <a:ext cx="3618377" cy="3534843"/>
          </a:xfrm>
          <a:prstGeom prst="rect">
            <a:avLst/>
          </a:prstGeom>
        </p:spPr>
        <p:txBody>
          <a:bodyPr anchor="ctr">
            <a:noAutofit/>
          </a:bodyPr>
          <a:lstStyle>
            <a:lvl1pPr marL="0" indent="0" algn="ctr">
              <a:buNone/>
              <a:defRPr sz="2353">
                <a:solidFill>
                  <a:schemeClr val="bg1"/>
                </a:solidFill>
              </a:defRPr>
            </a:lvl1pPr>
          </a:lstStyle>
          <a:p>
            <a:r>
              <a:rPr lang="en-US"/>
              <a:t>Click icon to add chart</a:t>
            </a:r>
          </a:p>
        </p:txBody>
      </p:sp>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dirty="0"/>
              <a:t>Chart examples</a:t>
            </a:r>
          </a:p>
        </p:txBody>
      </p:sp>
      <p:sp>
        <p:nvSpPr>
          <p:cNvPr id="9" name="Text Placeholder 4"/>
          <p:cNvSpPr>
            <a:spLocks noGrp="1"/>
          </p:cNvSpPr>
          <p:nvPr>
            <p:ph type="body" sz="quarter" idx="12" hasCustomPrompt="1"/>
          </p:nvPr>
        </p:nvSpPr>
        <p:spPr>
          <a:xfrm>
            <a:off x="427039" y="5600245"/>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chemeClr val="bg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600245"/>
            <a:ext cx="3607487" cy="301770"/>
          </a:xfrm>
          <a:prstGeom prst="rect">
            <a:avLst/>
          </a:prstGeom>
        </p:spPr>
        <p:txBody>
          <a:bodyPr vert="horz" wrap="square" lIns="0" tIns="0" rIns="0" bIns="0" rtlCol="0">
            <a:spAutoFit/>
          </a:bodyPr>
          <a:lstStyle>
            <a:lvl1pPr>
              <a:tabLst/>
              <a:defRPr lang="en-US" sz="980" b="0" i="0" spc="0" dirty="0" smtClean="0">
                <a:solidFill>
                  <a:schemeClr val="bg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693863"/>
            <a:ext cx="3607487" cy="3534843"/>
          </a:xfrm>
          <a:prstGeom prst="rect">
            <a:avLst/>
          </a:prstGeom>
        </p:spPr>
        <p:txBody>
          <a:bodyPr anchor="ctr">
            <a:noAutofit/>
          </a:bodyPr>
          <a:lstStyle>
            <a:lvl1pPr marL="0" indent="0" algn="ctr">
              <a:buNone/>
              <a:defRPr sz="2353">
                <a:solidFill>
                  <a:schemeClr val="bg1"/>
                </a:solidFill>
              </a:defRPr>
            </a:lvl1pPr>
          </a:lstStyle>
          <a:p>
            <a:r>
              <a:rPr lang="en-US"/>
              <a:t>Click icon to add chart</a:t>
            </a:r>
          </a:p>
        </p:txBody>
      </p:sp>
      <p:sp>
        <p:nvSpPr>
          <p:cNvPr id="21" name="Chart Placeholder 6"/>
          <p:cNvSpPr>
            <a:spLocks noGrp="1"/>
          </p:cNvSpPr>
          <p:nvPr>
            <p:ph type="chart" sz="quarter" idx="23"/>
          </p:nvPr>
        </p:nvSpPr>
        <p:spPr>
          <a:xfrm>
            <a:off x="8302625" y="1693863"/>
            <a:ext cx="3623051" cy="3534843"/>
          </a:xfrm>
          <a:prstGeom prst="rect">
            <a:avLst/>
          </a:prstGeom>
        </p:spPr>
        <p:txBody>
          <a:bodyPr anchor="ctr">
            <a:noAutofit/>
          </a:bodyPr>
          <a:lstStyle>
            <a:lvl1pPr marL="0" indent="0" algn="ctr">
              <a:buNone/>
              <a:defRPr sz="2353">
                <a:solidFill>
                  <a:schemeClr val="bg1"/>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27038" y="5413464"/>
            <a:ext cx="3629278" cy="241415"/>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330" y="5413464"/>
            <a:ext cx="3629278" cy="241415"/>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296398" y="5413464"/>
            <a:ext cx="3629278" cy="241415"/>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296398" y="5600245"/>
            <a:ext cx="3607487" cy="301770"/>
          </a:xfrm>
          <a:prstGeom prst="rect">
            <a:avLst/>
          </a:prstGeom>
        </p:spPr>
        <p:txBody>
          <a:bodyPr vert="horz" wrap="square" lIns="0" tIns="0" rIns="0" bIns="0" rtlCol="0">
            <a:spAutoFit/>
          </a:bodyPr>
          <a:lstStyle>
            <a:lvl1pPr>
              <a:tabLst/>
              <a:defRPr lang="en-US" sz="980" b="0" i="0" spc="0" dirty="0" smtClean="0">
                <a:solidFill>
                  <a:schemeClr val="bg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60525821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dirty="0"/>
              <a:t>Table styling</a:t>
            </a:r>
          </a:p>
        </p:txBody>
      </p:sp>
      <p:sp>
        <p:nvSpPr>
          <p:cNvPr id="4" name="Table Placeholder 3"/>
          <p:cNvSpPr>
            <a:spLocks noGrp="1"/>
          </p:cNvSpPr>
          <p:nvPr>
            <p:ph type="tbl" sz="quarter" idx="10"/>
          </p:nvPr>
        </p:nvSpPr>
        <p:spPr>
          <a:xfrm>
            <a:off x="442766" y="3155623"/>
            <a:ext cx="11306469" cy="546753"/>
          </a:xfrm>
          <a:prstGeom prst="rect">
            <a:avLst/>
          </a:prstGeom>
        </p:spPr>
        <p:txBody>
          <a:bodyPr anchor="ctr" anchorCtr="0"/>
          <a:lstStyle>
            <a:lvl1pPr algn="ctr">
              <a:defRPr>
                <a:solidFill>
                  <a:schemeClr val="bg1"/>
                </a:solidFill>
              </a:defRPr>
            </a:lvl1pPr>
          </a:lstStyle>
          <a:p>
            <a:r>
              <a:rPr lang="en-US"/>
              <a:t>Click icon to add table</a:t>
            </a:r>
          </a:p>
        </p:txBody>
      </p:sp>
    </p:spTree>
    <p:extLst>
      <p:ext uri="{BB962C8B-B14F-4D97-AF65-F5344CB8AC3E}">
        <p14:creationId xmlns:p14="http://schemas.microsoft.com/office/powerpoint/2010/main" val="361815420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27038" y="1693863"/>
            <a:ext cx="7454644" cy="1473396"/>
          </a:xfrm>
          <a:prstGeom prst="rect">
            <a:avLst/>
          </a:prstGeom>
          <a:noFill/>
        </p:spPr>
        <p:txBody>
          <a:bodyPr lIns="0" tIns="0" rIns="0" bIns="0" anchor="t" anchorCtr="0"/>
          <a:lstStyle>
            <a:lvl1pPr>
              <a:lnSpc>
                <a:spcPct val="100000"/>
              </a:lnSpc>
              <a:spcAft>
                <a:spcPts val="1274"/>
              </a:spcAft>
              <a:defRPr sz="2800"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37010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27038" y="1693863"/>
            <a:ext cx="7454644" cy="1473396"/>
          </a:xfrm>
          <a:prstGeom prst="rect">
            <a:avLst/>
          </a:prstGeom>
          <a:noFill/>
        </p:spPr>
        <p:txBody>
          <a:bodyPr lIns="0" tIns="0" rIns="0" bIns="0" anchor="t" anchorCtr="0"/>
          <a:lstStyle>
            <a:lvl1pPr>
              <a:lnSpc>
                <a:spcPct val="100000"/>
              </a:lnSpc>
              <a:spcAft>
                <a:spcPts val="1274"/>
              </a:spcAft>
              <a:defRPr sz="2800" spc="-49"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bwMode="invGray">
          <a:xfrm>
            <a:off x="454170" y="439310"/>
            <a:ext cx="1335673" cy="190278"/>
          </a:xfrm>
          <a:prstGeom prst="rect">
            <a:avLst/>
          </a:prstGeom>
        </p:spPr>
      </p:pic>
    </p:spTree>
    <p:extLst>
      <p:ext uri="{BB962C8B-B14F-4D97-AF65-F5344CB8AC3E}">
        <p14:creationId xmlns:p14="http://schemas.microsoft.com/office/powerpoint/2010/main" val="1899635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27038" y="1192213"/>
            <a:ext cx="11653523" cy="5046663"/>
          </a:xfrm>
          <a:prstGeom prst="rect">
            <a:avLst/>
          </a:prstGeom>
        </p:spPr>
        <p:txBody>
          <a:bodyPr/>
          <a:lstStyle>
            <a:lvl1pPr marL="344488" indent="-344488">
              <a:buClr>
                <a:schemeClr val="tx1"/>
              </a:buClr>
              <a:buSzPct val="90000"/>
              <a:buFont typeface="Arial" pitchFamily="34" charset="0"/>
              <a:buChar char="•"/>
              <a:defRPr sz="28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3088" indent="-228600">
              <a:buClr>
                <a:schemeClr val="tx1"/>
              </a:buClr>
              <a:buSzPct val="90000"/>
              <a:buFont typeface="Arial" pitchFamily="34" charset="0"/>
              <a:buChar char="•"/>
              <a:defRPr sz="24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01688" indent="-228600">
              <a:buClr>
                <a:schemeClr val="tx1"/>
              </a:buClr>
              <a:buSzPct val="90000"/>
              <a:buFont typeface="Arial" pitchFamily="34" charset="0"/>
              <a:buChar char="•"/>
              <a:defRPr sz="20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30288" indent="-228600">
              <a:buClr>
                <a:schemeClr val="tx1"/>
              </a:buClr>
              <a:buSzPct val="90000"/>
              <a:buFont typeface="Arial" pitchFamily="34" charset="0"/>
              <a:buChar char="•"/>
              <a:defRPr sz="18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buClr>
                <a:schemeClr val="tx1"/>
              </a:buClr>
              <a:buSzPct val="90000"/>
              <a:buFont typeface="Arial" pitchFamily="34" charset="0"/>
              <a:buChar char="•"/>
              <a:defRPr sz="1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427038" y="449263"/>
            <a:ext cx="11303917" cy="742950"/>
          </a:xfrm>
          <a:prstGeom prst="rect">
            <a:avLst/>
          </a:prstGeom>
        </p:spPr>
        <p:txBody>
          <a:bodyPr/>
          <a:lstStyle>
            <a:lvl1pPr algn="l" defTabSz="914367" rtl="0" eaLnBrk="1" latinLnBrk="0" hangingPunct="1">
              <a:lnSpc>
                <a:spcPts val="3137"/>
              </a:lnSpc>
              <a:spcBef>
                <a:spcPct val="0"/>
              </a:spcBef>
              <a:buNone/>
              <a:defRPr lang="en-US" sz="3200" b="0" kern="1200" cap="none" spc="-49"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78619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7583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321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447048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48169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2928993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60555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60276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11973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04550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3330453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64070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87861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9927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6692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88737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3672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58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5191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561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7080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673694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0928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5355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168635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28687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9177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4075998"/>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44227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98049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8932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8355421"/>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00933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28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5282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540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601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9766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7005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0657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7556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722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077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6337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537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1777374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422599944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72698761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56779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56568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66736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12079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47449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14224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32933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156830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930015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960694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4097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627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50168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13588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54811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37382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2444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799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50532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1673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08529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48069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86703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3659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5974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94425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8202290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3919791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852371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5198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0781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12602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994649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3107740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9750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64475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10826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7774641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6658520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75236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508744226"/>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61088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2438992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231443140"/>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5485181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807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48810654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16659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721494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7260599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2248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4233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052687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64195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030366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65687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03469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00563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116513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28876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2592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06818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23032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720759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084693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001626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64508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101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35629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85847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435740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567940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857412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81673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535519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1526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8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5600870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10472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586891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282196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13643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89601603"/>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slide photo option 4">
    <p:bg>
      <p:bgRef idx="1001">
        <a:schemeClr val="bg1"/>
      </p:bgRef>
    </p:bg>
    <p:spTree>
      <p:nvGrpSpPr>
        <p:cNvPr id="1" name=""/>
        <p:cNvGrpSpPr/>
        <p:nvPr/>
      </p:nvGrpSpPr>
      <p:grpSpPr>
        <a:xfrm>
          <a:off x="0" y="0"/>
          <a:ext cx="0" cy="0"/>
          <a:chOff x="0" y="0"/>
          <a:chExt cx="0" cy="0"/>
        </a:xfrm>
      </p:grpSpPr>
      <p:pic>
        <p:nvPicPr>
          <p:cNvPr id="5" name="Picture 4" descr="A group of people sitting at a table&#10;&#10;Description automatically generated">
            <a:extLst>
              <a:ext uri="{FF2B5EF4-FFF2-40B4-BE49-F238E27FC236}">
                <a16:creationId xmlns:a16="http://schemas.microsoft.com/office/drawing/2014/main" id="{8CBC1296-75FB-47A7-8620-9943EED4286B}"/>
              </a:ext>
            </a:extLst>
          </p:cNvPr>
          <p:cNvPicPr>
            <a:picLocks noChangeAspect="1"/>
          </p:cNvPicPr>
          <p:nvPr userDrawn="1"/>
        </p:nvPicPr>
        <p:blipFill rotWithShape="1">
          <a:blip r:embed="rId2"/>
          <a:srcRect l="16675" r="16675"/>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9057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415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11505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132532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71476209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537067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18384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1247377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8199937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28088169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3962039559"/>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82163193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047221974"/>
      </p:ext>
    </p:extLst>
  </p:cSld>
  <p:clrMapOvr>
    <a:masterClrMapping/>
  </p:clrMapOvr>
  <p:transition>
    <p:fade/>
  </p:transition>
  <p:hf sldNum="0" hdr="0" ftr="0" dt="0"/>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p:nvPicPr>
        <p:blipFill rotWithShape="1">
          <a:blip r:embed="rId3">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147109799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139989719"/>
      </p:ext>
    </p:extLst>
  </p:cSld>
  <p:clrMapOvr>
    <a:masterClrMapping/>
  </p:clrMapOvr>
  <p:transition>
    <p:fade/>
  </p:transition>
  <p:hf sldNum="0" hdr="0" ftr="0" dt="0"/>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80977691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28882940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15626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82644729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49818589"/>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04437671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85460928"/>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657100184"/>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918229932"/>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1">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40564075"/>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410470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Section title 3">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637"/>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610075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0278016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64524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85322551"/>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41446141"/>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857441190"/>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85202249"/>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9912861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1967386"/>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Closing slide 1">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876382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cSld name="Closing slide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359698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6455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2/7/2023</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34734858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676869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EF96-0C8F-9E4B-AE83-12F8269A7B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6E5C4A-44DA-6646-9BD2-B7C0A8D45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938E9-3029-5742-ADFE-4E0CF6C77EC3}"/>
              </a:ext>
            </a:extLst>
          </p:cNvPr>
          <p:cNvSpPr>
            <a:spLocks noGrp="1"/>
          </p:cNvSpPr>
          <p:nvPr>
            <p:ph type="dt" sz="half" idx="10"/>
          </p:nvPr>
        </p:nvSpPr>
        <p:spPr/>
        <p:txBody>
          <a:bodyPr/>
          <a:lstStyle/>
          <a:p>
            <a:fld id="{E5FE2A72-FE3A-FD48-8632-C4B650C16E2F}" type="datetimeFigureOut">
              <a:rPr lang="en-US" smtClean="0"/>
              <a:t>2/7/2023</a:t>
            </a:fld>
            <a:endParaRPr lang="en-US"/>
          </a:p>
        </p:txBody>
      </p:sp>
      <p:sp>
        <p:nvSpPr>
          <p:cNvPr id="5" name="Footer Placeholder 4">
            <a:extLst>
              <a:ext uri="{FF2B5EF4-FFF2-40B4-BE49-F238E27FC236}">
                <a16:creationId xmlns:a16="http://schemas.microsoft.com/office/drawing/2014/main" id="{F7A5BE8F-A664-4A45-80F0-40DBF8F17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6805D-E61A-FF4F-BD29-15ED3D00509D}"/>
              </a:ext>
            </a:extLst>
          </p:cNvPr>
          <p:cNvSpPr>
            <a:spLocks noGrp="1"/>
          </p:cNvSpPr>
          <p:nvPr>
            <p:ph type="sldNum" sz="quarter" idx="12"/>
          </p:nvPr>
        </p:nvSpPr>
        <p:spPr/>
        <p:txBody>
          <a:bodyPr/>
          <a:lstStyle/>
          <a:p>
            <a:fld id="{770BB09B-9597-1F4E-87A6-86301A047A3C}" type="slidenum">
              <a:rPr lang="en-US" smtClean="0"/>
              <a:t>‹#›</a:t>
            </a:fld>
            <a:endParaRPr lang="en-US"/>
          </a:p>
        </p:txBody>
      </p:sp>
    </p:spTree>
    <p:extLst>
      <p:ext uri="{BB962C8B-B14F-4D97-AF65-F5344CB8AC3E}">
        <p14:creationId xmlns:p14="http://schemas.microsoft.com/office/powerpoint/2010/main" val="177332147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3C3510-EE5E-4EE3-8477-0346B7DD20CD}"/>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19133551"/>
      </p:ext>
    </p:extLst>
  </p:cSld>
  <p:clrMapOvr>
    <a:masterClrMapping/>
  </p:clrMapOvr>
  <p:extLst>
    <p:ext uri="{DCECCB84-F9BA-43D5-87BE-67443E8EF086}">
      <p15:sldGuideLst xmlns:p15="http://schemas.microsoft.com/office/powerpoint/2012/main"/>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53091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457200" y="457200"/>
            <a:ext cx="11299371" cy="622664"/>
          </a:xfrm>
        </p:spPr>
        <p:txBody>
          <a:bodyPr lIns="0">
            <a:noAutofit/>
          </a:bodyPr>
          <a:lstStyle>
            <a:lvl1pPr marL="0" indent="0" algn="l">
              <a:buNone/>
              <a:defRPr sz="2800" b="0"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Tree>
    <p:extLst>
      <p:ext uri="{BB962C8B-B14F-4D97-AF65-F5344CB8AC3E}">
        <p14:creationId xmlns:p14="http://schemas.microsoft.com/office/powerpoint/2010/main" val="20632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196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98868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512506"/>
      </p:ext>
    </p:extLst>
  </p:cSld>
  <p:clrMapOvr>
    <a:masterClrMapping/>
  </p:clrMapOvr>
  <p:transition>
    <p:fade/>
  </p:transition>
  <p:extLst>
    <p:ext uri="{DCECCB84-F9BA-43D5-87BE-67443E8EF086}">
      <p15:sldGuideLst xmlns:p15="http://schemas.microsoft.com/office/powerpoint/2012/main"/>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57395024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16930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9171925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76151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4352945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090725714"/>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01364669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20634955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286019970"/>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55058348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1627689"/>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37052070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986621342"/>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153486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585684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76546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66468953"/>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21631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8348158"/>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993118992"/>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37308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1620558559"/>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2718990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35935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40789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05807" y="52387"/>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grpSp>
        <p:nvGrpSpPr>
          <p:cNvPr id="49" name="Group 48">
            <a:extLst>
              <a:ext uri="{FF2B5EF4-FFF2-40B4-BE49-F238E27FC236}">
                <a16:creationId xmlns:a16="http://schemas.microsoft.com/office/drawing/2014/main" id="{5A28822A-29B5-4496-8BB2-419BE251ACD5}"/>
              </a:ext>
            </a:extLst>
          </p:cNvPr>
          <p:cNvGrpSpPr/>
          <p:nvPr userDrawn="1"/>
        </p:nvGrpSpPr>
        <p:grpSpPr>
          <a:xfrm>
            <a:off x="8206033" y="1774638"/>
            <a:ext cx="2507811" cy="3747870"/>
            <a:chOff x="8206033" y="1774638"/>
            <a:chExt cx="2507811" cy="3747870"/>
          </a:xfrm>
        </p:grpSpPr>
        <p:sp>
          <p:nvSpPr>
            <p:cNvPr id="8" name="Freeform: Shape 7">
              <a:extLst>
                <a:ext uri="{FF2B5EF4-FFF2-40B4-BE49-F238E27FC236}">
                  <a16:creationId xmlns:a16="http://schemas.microsoft.com/office/drawing/2014/main" id="{E9A1D399-1620-494F-A0FD-B080634347AC}"/>
                </a:ext>
              </a:extLst>
            </p:cNvPr>
            <p:cNvSpPr/>
            <p:nvPr/>
          </p:nvSpPr>
          <p:spPr>
            <a:xfrm>
              <a:off x="9635998" y="3436197"/>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2780101-3835-4062-B562-018F950F4727}"/>
                </a:ext>
              </a:extLst>
            </p:cNvPr>
            <p:cNvSpPr/>
            <p:nvPr/>
          </p:nvSpPr>
          <p:spPr>
            <a:xfrm>
              <a:off x="9606438" y="3412687"/>
              <a:ext cx="1107406" cy="1290350"/>
            </a:xfrm>
            <a:custGeom>
              <a:avLst/>
              <a:gdLst>
                <a:gd name="connsiteX0" fmla="*/ 1085508 w 1086581"/>
                <a:gd name="connsiteY0" fmla="*/ 322182 h 1266085"/>
                <a:gd name="connsiteX1" fmla="*/ 1079006 w 1086581"/>
                <a:gd name="connsiteY1" fmla="*/ 311329 h 1266085"/>
                <a:gd name="connsiteX2" fmla="*/ 549877 w 1086581"/>
                <a:gd name="connsiteY2" fmla="*/ 2035 h 1266085"/>
                <a:gd name="connsiteX3" fmla="*/ 534613 w 1086581"/>
                <a:gd name="connsiteY3" fmla="*/ 2035 h 1266085"/>
                <a:gd name="connsiteX4" fmla="*/ 6502 w 1086581"/>
                <a:gd name="connsiteY4" fmla="*/ 312828 h 1266085"/>
                <a:gd name="connsiteX5" fmla="*/ 0 w 1086581"/>
                <a:gd name="connsiteY5" fmla="*/ 323732 h 1266085"/>
                <a:gd name="connsiteX6" fmla="*/ 1074 w 1086581"/>
                <a:gd name="connsiteY6" fmla="*/ 943871 h 1266085"/>
                <a:gd name="connsiteX7" fmla="*/ 7576 w 1086581"/>
                <a:gd name="connsiteY7" fmla="*/ 954724 h 1266085"/>
                <a:gd name="connsiteX8" fmla="*/ 536704 w 1086581"/>
                <a:gd name="connsiteY8" fmla="*/ 1264070 h 1266085"/>
                <a:gd name="connsiteX9" fmla="*/ 544337 w 1086581"/>
                <a:gd name="connsiteY9" fmla="*/ 1266085 h 1266085"/>
                <a:gd name="connsiteX10" fmla="*/ 551969 w 1086581"/>
                <a:gd name="connsiteY10" fmla="*/ 1264018 h 1266085"/>
                <a:gd name="connsiteX11" fmla="*/ 1080080 w 1086581"/>
                <a:gd name="connsiteY11" fmla="*/ 953225 h 1266085"/>
                <a:gd name="connsiteX12" fmla="*/ 1086582 w 1086581"/>
                <a:gd name="connsiteY12" fmla="*/ 942321 h 1266085"/>
                <a:gd name="connsiteX13" fmla="*/ 1085508 w 1086581"/>
                <a:gd name="connsiteY13" fmla="*/ 322182 h 1266085"/>
                <a:gd name="connsiteX14" fmla="*/ 542245 w 1086581"/>
                <a:gd name="connsiteY14" fmla="*/ 28236 h 1266085"/>
                <a:gd name="connsiteX15" fmla="*/ 1045706 w 1086581"/>
                <a:gd name="connsiteY15" fmla="*/ 322544 h 1266085"/>
                <a:gd name="connsiteX16" fmla="*/ 544280 w 1086581"/>
                <a:gd name="connsiteY16" fmla="*/ 617678 h 1266085"/>
                <a:gd name="connsiteX17" fmla="*/ 40820 w 1086581"/>
                <a:gd name="connsiteY17" fmla="*/ 323370 h 1266085"/>
                <a:gd name="connsiteX18" fmla="*/ 542245 w 1086581"/>
                <a:gd name="connsiteY18" fmla="*/ 28236 h 1266085"/>
                <a:gd name="connsiteX19" fmla="*/ 28268 w 1086581"/>
                <a:gd name="connsiteY19" fmla="*/ 346729 h 1266085"/>
                <a:gd name="connsiteX20" fmla="*/ 530146 w 1086581"/>
                <a:gd name="connsiteY20" fmla="*/ 640106 h 1266085"/>
                <a:gd name="connsiteX21" fmla="*/ 530146 w 1086581"/>
                <a:gd name="connsiteY21" fmla="*/ 1229549 h 1266085"/>
                <a:gd name="connsiteX22" fmla="*/ 29286 w 1086581"/>
                <a:gd name="connsiteY22" fmla="*/ 936740 h 1266085"/>
                <a:gd name="connsiteX23" fmla="*/ 28268 w 1086581"/>
                <a:gd name="connsiteY23" fmla="*/ 346729 h 1266085"/>
                <a:gd name="connsiteX24" fmla="*/ 558415 w 1086581"/>
                <a:gd name="connsiteY24" fmla="*/ 1229445 h 1266085"/>
                <a:gd name="connsiteX25" fmla="*/ 558415 w 1086581"/>
                <a:gd name="connsiteY25" fmla="*/ 640055 h 1266085"/>
                <a:gd name="connsiteX26" fmla="*/ 1057239 w 1086581"/>
                <a:gd name="connsiteY26" fmla="*/ 346470 h 1266085"/>
                <a:gd name="connsiteX27" fmla="*/ 1058257 w 1086581"/>
                <a:gd name="connsiteY27" fmla="*/ 935293 h 1266085"/>
                <a:gd name="connsiteX28" fmla="*/ 558415 w 1086581"/>
                <a:gd name="connsiteY28" fmla="*/ 1229445 h 126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85">
                  <a:moveTo>
                    <a:pt x="1085508" y="322182"/>
                  </a:moveTo>
                  <a:cubicBezTo>
                    <a:pt x="1085508" y="317789"/>
                    <a:pt x="1083020" y="313706"/>
                    <a:pt x="1079006" y="311329"/>
                  </a:cubicBezTo>
                  <a:lnTo>
                    <a:pt x="549877" y="2035"/>
                  </a:lnTo>
                  <a:cubicBezTo>
                    <a:pt x="545242" y="-704"/>
                    <a:pt x="539249" y="-652"/>
                    <a:pt x="534613" y="2035"/>
                  </a:cubicBezTo>
                  <a:lnTo>
                    <a:pt x="6502" y="312828"/>
                  </a:lnTo>
                  <a:cubicBezTo>
                    <a:pt x="2431" y="315205"/>
                    <a:pt x="0" y="319288"/>
                    <a:pt x="0" y="323732"/>
                  </a:cubicBezTo>
                  <a:lnTo>
                    <a:pt x="1074" y="943871"/>
                  </a:lnTo>
                  <a:cubicBezTo>
                    <a:pt x="1074" y="948264"/>
                    <a:pt x="3562" y="952346"/>
                    <a:pt x="7576" y="954724"/>
                  </a:cubicBezTo>
                  <a:lnTo>
                    <a:pt x="536704" y="1264070"/>
                  </a:lnTo>
                  <a:cubicBezTo>
                    <a:pt x="539022" y="1265413"/>
                    <a:pt x="541680" y="1266085"/>
                    <a:pt x="544337" y="1266085"/>
                  </a:cubicBezTo>
                  <a:cubicBezTo>
                    <a:pt x="546994" y="1266085"/>
                    <a:pt x="549651" y="1265413"/>
                    <a:pt x="551969" y="1264018"/>
                  </a:cubicBezTo>
                  <a:lnTo>
                    <a:pt x="1080080" y="953225"/>
                  </a:lnTo>
                  <a:cubicBezTo>
                    <a:pt x="1084151" y="950848"/>
                    <a:pt x="1086582" y="946765"/>
                    <a:pt x="1086582" y="942321"/>
                  </a:cubicBezTo>
                  <a:lnTo>
                    <a:pt x="1085508" y="322182"/>
                  </a:lnTo>
                  <a:close/>
                  <a:moveTo>
                    <a:pt x="542245" y="28236"/>
                  </a:moveTo>
                  <a:lnTo>
                    <a:pt x="1045706" y="322544"/>
                  </a:lnTo>
                  <a:lnTo>
                    <a:pt x="544280" y="617678"/>
                  </a:lnTo>
                  <a:lnTo>
                    <a:pt x="40820" y="323370"/>
                  </a:lnTo>
                  <a:lnTo>
                    <a:pt x="542245" y="28236"/>
                  </a:lnTo>
                  <a:close/>
                  <a:moveTo>
                    <a:pt x="28268" y="346729"/>
                  </a:moveTo>
                  <a:lnTo>
                    <a:pt x="530146" y="640106"/>
                  </a:lnTo>
                  <a:lnTo>
                    <a:pt x="530146" y="1229549"/>
                  </a:lnTo>
                  <a:lnTo>
                    <a:pt x="29286" y="936740"/>
                  </a:lnTo>
                  <a:lnTo>
                    <a:pt x="28268" y="346729"/>
                  </a:lnTo>
                  <a:close/>
                  <a:moveTo>
                    <a:pt x="558415" y="1229445"/>
                  </a:moveTo>
                  <a:lnTo>
                    <a:pt x="558415" y="640055"/>
                  </a:lnTo>
                  <a:lnTo>
                    <a:pt x="1057239" y="346470"/>
                  </a:lnTo>
                  <a:lnTo>
                    <a:pt x="1058257" y="935293"/>
                  </a:lnTo>
                  <a:lnTo>
                    <a:pt x="558415" y="1229445"/>
                  </a:lnTo>
                  <a:close/>
                </a:path>
              </a:pathLst>
            </a:custGeom>
            <a:solidFill>
              <a:srgbClr val="FFFFFF"/>
            </a:solidFill>
            <a:ln w="5649"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44EE784-977D-46C4-ADDB-072F275E1D67}"/>
                </a:ext>
              </a:extLst>
            </p:cNvPr>
            <p:cNvSpPr/>
            <p:nvPr/>
          </p:nvSpPr>
          <p:spPr>
            <a:xfrm>
              <a:off x="9635998" y="2593497"/>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42A792F-9BBC-4013-83E8-19A53D5D0FC1}"/>
                </a:ext>
              </a:extLst>
            </p:cNvPr>
            <p:cNvSpPr/>
            <p:nvPr/>
          </p:nvSpPr>
          <p:spPr>
            <a:xfrm>
              <a:off x="9606438" y="2569935"/>
              <a:ext cx="1107406" cy="1290350"/>
            </a:xfrm>
            <a:custGeom>
              <a:avLst/>
              <a:gdLst>
                <a:gd name="connsiteX0" fmla="*/ 1085508 w 1086581"/>
                <a:gd name="connsiteY0" fmla="*/ 322233 h 1266085"/>
                <a:gd name="connsiteX1" fmla="*/ 1079006 w 1086581"/>
                <a:gd name="connsiteY1" fmla="*/ 311381 h 1266085"/>
                <a:gd name="connsiteX2" fmla="*/ 549877 w 1086581"/>
                <a:gd name="connsiteY2" fmla="*/ 2035 h 1266085"/>
                <a:gd name="connsiteX3" fmla="*/ 534613 w 1086581"/>
                <a:gd name="connsiteY3" fmla="*/ 2035 h 1266085"/>
                <a:gd name="connsiteX4" fmla="*/ 6502 w 1086581"/>
                <a:gd name="connsiteY4" fmla="*/ 312828 h 1266085"/>
                <a:gd name="connsiteX5" fmla="*/ 0 w 1086581"/>
                <a:gd name="connsiteY5" fmla="*/ 323732 h 1266085"/>
                <a:gd name="connsiteX6" fmla="*/ 1074 w 1086581"/>
                <a:gd name="connsiteY6" fmla="*/ 943871 h 1266085"/>
                <a:gd name="connsiteX7" fmla="*/ 7576 w 1086581"/>
                <a:gd name="connsiteY7" fmla="*/ 954724 h 1266085"/>
                <a:gd name="connsiteX8" fmla="*/ 536704 w 1086581"/>
                <a:gd name="connsiteY8" fmla="*/ 1264070 h 1266085"/>
                <a:gd name="connsiteX9" fmla="*/ 544337 w 1086581"/>
                <a:gd name="connsiteY9" fmla="*/ 1266085 h 1266085"/>
                <a:gd name="connsiteX10" fmla="*/ 551969 w 1086581"/>
                <a:gd name="connsiteY10" fmla="*/ 1264018 h 1266085"/>
                <a:gd name="connsiteX11" fmla="*/ 1080080 w 1086581"/>
                <a:gd name="connsiteY11" fmla="*/ 953225 h 1266085"/>
                <a:gd name="connsiteX12" fmla="*/ 1086582 w 1086581"/>
                <a:gd name="connsiteY12" fmla="*/ 942321 h 1266085"/>
                <a:gd name="connsiteX13" fmla="*/ 1085508 w 1086581"/>
                <a:gd name="connsiteY13" fmla="*/ 322233 h 1266085"/>
                <a:gd name="connsiteX14" fmla="*/ 542245 w 1086581"/>
                <a:gd name="connsiteY14" fmla="*/ 28287 h 1266085"/>
                <a:gd name="connsiteX15" fmla="*/ 1045706 w 1086581"/>
                <a:gd name="connsiteY15" fmla="*/ 322595 h 1266085"/>
                <a:gd name="connsiteX16" fmla="*/ 544280 w 1086581"/>
                <a:gd name="connsiteY16" fmla="*/ 617730 h 1266085"/>
                <a:gd name="connsiteX17" fmla="*/ 40820 w 1086581"/>
                <a:gd name="connsiteY17" fmla="*/ 323422 h 1266085"/>
                <a:gd name="connsiteX18" fmla="*/ 542245 w 1086581"/>
                <a:gd name="connsiteY18" fmla="*/ 28287 h 1266085"/>
                <a:gd name="connsiteX19" fmla="*/ 28268 w 1086581"/>
                <a:gd name="connsiteY19" fmla="*/ 346729 h 1266085"/>
                <a:gd name="connsiteX20" fmla="*/ 530146 w 1086581"/>
                <a:gd name="connsiteY20" fmla="*/ 640106 h 1266085"/>
                <a:gd name="connsiteX21" fmla="*/ 530146 w 1086581"/>
                <a:gd name="connsiteY21" fmla="*/ 1229600 h 1266085"/>
                <a:gd name="connsiteX22" fmla="*/ 29286 w 1086581"/>
                <a:gd name="connsiteY22" fmla="*/ 936791 h 1266085"/>
                <a:gd name="connsiteX23" fmla="*/ 28268 w 1086581"/>
                <a:gd name="connsiteY23" fmla="*/ 346729 h 1266085"/>
                <a:gd name="connsiteX24" fmla="*/ 558415 w 1086581"/>
                <a:gd name="connsiteY24" fmla="*/ 1229497 h 1266085"/>
                <a:gd name="connsiteX25" fmla="*/ 558415 w 1086581"/>
                <a:gd name="connsiteY25" fmla="*/ 640106 h 1266085"/>
                <a:gd name="connsiteX26" fmla="*/ 1057239 w 1086581"/>
                <a:gd name="connsiteY26" fmla="*/ 346522 h 1266085"/>
                <a:gd name="connsiteX27" fmla="*/ 1058257 w 1086581"/>
                <a:gd name="connsiteY27" fmla="*/ 935344 h 1266085"/>
                <a:gd name="connsiteX28" fmla="*/ 558415 w 1086581"/>
                <a:gd name="connsiteY28" fmla="*/ 1229497 h 126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85">
                  <a:moveTo>
                    <a:pt x="1085508" y="322233"/>
                  </a:moveTo>
                  <a:cubicBezTo>
                    <a:pt x="1085508" y="317841"/>
                    <a:pt x="1083020" y="313758"/>
                    <a:pt x="1079006" y="311381"/>
                  </a:cubicBezTo>
                  <a:lnTo>
                    <a:pt x="549877" y="2035"/>
                  </a:lnTo>
                  <a:cubicBezTo>
                    <a:pt x="545242" y="-704"/>
                    <a:pt x="539249" y="-652"/>
                    <a:pt x="534613" y="2035"/>
                  </a:cubicBezTo>
                  <a:lnTo>
                    <a:pt x="6502" y="312828"/>
                  </a:lnTo>
                  <a:cubicBezTo>
                    <a:pt x="2431" y="315205"/>
                    <a:pt x="0" y="319288"/>
                    <a:pt x="0" y="323732"/>
                  </a:cubicBezTo>
                  <a:lnTo>
                    <a:pt x="1074" y="943871"/>
                  </a:lnTo>
                  <a:cubicBezTo>
                    <a:pt x="1074" y="948264"/>
                    <a:pt x="3562" y="952346"/>
                    <a:pt x="7576" y="954724"/>
                  </a:cubicBezTo>
                  <a:lnTo>
                    <a:pt x="536704" y="1264070"/>
                  </a:lnTo>
                  <a:cubicBezTo>
                    <a:pt x="539022" y="1265413"/>
                    <a:pt x="541680" y="1266085"/>
                    <a:pt x="544337" y="1266085"/>
                  </a:cubicBezTo>
                  <a:cubicBezTo>
                    <a:pt x="546994" y="1266085"/>
                    <a:pt x="549651" y="1265413"/>
                    <a:pt x="551969" y="1264018"/>
                  </a:cubicBezTo>
                  <a:lnTo>
                    <a:pt x="1080080" y="953225"/>
                  </a:lnTo>
                  <a:cubicBezTo>
                    <a:pt x="1084151" y="950848"/>
                    <a:pt x="1086582" y="946765"/>
                    <a:pt x="1086582" y="942321"/>
                  </a:cubicBezTo>
                  <a:lnTo>
                    <a:pt x="1085508" y="322233"/>
                  </a:lnTo>
                  <a:close/>
                  <a:moveTo>
                    <a:pt x="542245" y="28287"/>
                  </a:moveTo>
                  <a:lnTo>
                    <a:pt x="1045706" y="322595"/>
                  </a:lnTo>
                  <a:lnTo>
                    <a:pt x="544280" y="617730"/>
                  </a:lnTo>
                  <a:lnTo>
                    <a:pt x="40820" y="323422"/>
                  </a:lnTo>
                  <a:lnTo>
                    <a:pt x="542245" y="28287"/>
                  </a:lnTo>
                  <a:close/>
                  <a:moveTo>
                    <a:pt x="28268" y="346729"/>
                  </a:moveTo>
                  <a:lnTo>
                    <a:pt x="530146" y="640106"/>
                  </a:lnTo>
                  <a:lnTo>
                    <a:pt x="530146" y="1229600"/>
                  </a:lnTo>
                  <a:lnTo>
                    <a:pt x="29286" y="936791"/>
                  </a:lnTo>
                  <a:lnTo>
                    <a:pt x="28268" y="346729"/>
                  </a:lnTo>
                  <a:close/>
                  <a:moveTo>
                    <a:pt x="558415" y="1229497"/>
                  </a:moveTo>
                  <a:lnTo>
                    <a:pt x="558415" y="640106"/>
                  </a:lnTo>
                  <a:lnTo>
                    <a:pt x="1057239" y="346522"/>
                  </a:lnTo>
                  <a:lnTo>
                    <a:pt x="1058257" y="935344"/>
                  </a:lnTo>
                  <a:lnTo>
                    <a:pt x="558415" y="1229497"/>
                  </a:lnTo>
                  <a:close/>
                </a:path>
              </a:pathLst>
            </a:custGeom>
            <a:solidFill>
              <a:srgbClr val="FFFFFF"/>
            </a:solidFill>
            <a:ln w="5649"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846AC73-33F5-48D9-8EED-EFC8BA402E88}"/>
                </a:ext>
              </a:extLst>
            </p:cNvPr>
            <p:cNvSpPr/>
            <p:nvPr/>
          </p:nvSpPr>
          <p:spPr>
            <a:xfrm>
              <a:off x="9635998" y="1803468"/>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accent5"/>
            </a:solidFill>
            <a:ln w="5649"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3D73F58-473A-4E63-8C3D-A27D2DA90B86}"/>
                </a:ext>
              </a:extLst>
            </p:cNvPr>
            <p:cNvSpPr/>
            <p:nvPr/>
          </p:nvSpPr>
          <p:spPr>
            <a:xfrm>
              <a:off x="9606381" y="1774638"/>
              <a:ext cx="1107406" cy="1290297"/>
            </a:xfrm>
            <a:custGeom>
              <a:avLst/>
              <a:gdLst>
                <a:gd name="connsiteX0" fmla="*/ 1085564 w 1086581"/>
                <a:gd name="connsiteY0" fmla="*/ 322233 h 1266033"/>
                <a:gd name="connsiteX1" fmla="*/ 1079062 w 1086581"/>
                <a:gd name="connsiteY1" fmla="*/ 311381 h 1266033"/>
                <a:gd name="connsiteX2" fmla="*/ 549877 w 1086581"/>
                <a:gd name="connsiteY2" fmla="*/ 2035 h 1266033"/>
                <a:gd name="connsiteX3" fmla="*/ 534612 w 1086581"/>
                <a:gd name="connsiteY3" fmla="*/ 2035 h 1266033"/>
                <a:gd name="connsiteX4" fmla="*/ 6502 w 1086581"/>
                <a:gd name="connsiteY4" fmla="*/ 312828 h 1266033"/>
                <a:gd name="connsiteX5" fmla="*/ 0 w 1086581"/>
                <a:gd name="connsiteY5" fmla="*/ 323732 h 1266033"/>
                <a:gd name="connsiteX6" fmla="*/ 1074 w 1086581"/>
                <a:gd name="connsiteY6" fmla="*/ 943871 h 1266033"/>
                <a:gd name="connsiteX7" fmla="*/ 7576 w 1086581"/>
                <a:gd name="connsiteY7" fmla="*/ 954724 h 1266033"/>
                <a:gd name="connsiteX8" fmla="*/ 536704 w 1086581"/>
                <a:gd name="connsiteY8" fmla="*/ 1264018 h 1266033"/>
                <a:gd name="connsiteX9" fmla="*/ 544337 w 1086581"/>
                <a:gd name="connsiteY9" fmla="*/ 1266033 h 1266033"/>
                <a:gd name="connsiteX10" fmla="*/ 551969 w 1086581"/>
                <a:gd name="connsiteY10" fmla="*/ 1263966 h 1266033"/>
                <a:gd name="connsiteX11" fmla="*/ 1080080 w 1086581"/>
                <a:gd name="connsiteY11" fmla="*/ 953173 h 1266033"/>
                <a:gd name="connsiteX12" fmla="*/ 1086582 w 1086581"/>
                <a:gd name="connsiteY12" fmla="*/ 942269 h 1266033"/>
                <a:gd name="connsiteX13" fmla="*/ 1085564 w 1086581"/>
                <a:gd name="connsiteY13" fmla="*/ 322233 h 1266033"/>
                <a:gd name="connsiteX14" fmla="*/ 542302 w 1086581"/>
                <a:gd name="connsiteY14" fmla="*/ 28287 h 1266033"/>
                <a:gd name="connsiteX15" fmla="*/ 1045762 w 1086581"/>
                <a:gd name="connsiteY15" fmla="*/ 322595 h 1266033"/>
                <a:gd name="connsiteX16" fmla="*/ 544337 w 1086581"/>
                <a:gd name="connsiteY16" fmla="*/ 617730 h 1266033"/>
                <a:gd name="connsiteX17" fmla="*/ 40876 w 1086581"/>
                <a:gd name="connsiteY17" fmla="*/ 323422 h 1266033"/>
                <a:gd name="connsiteX18" fmla="*/ 542302 w 1086581"/>
                <a:gd name="connsiteY18" fmla="*/ 28287 h 1266033"/>
                <a:gd name="connsiteX19" fmla="*/ 28325 w 1086581"/>
                <a:gd name="connsiteY19" fmla="*/ 346729 h 1266033"/>
                <a:gd name="connsiteX20" fmla="*/ 530203 w 1086581"/>
                <a:gd name="connsiteY20" fmla="*/ 640106 h 1266033"/>
                <a:gd name="connsiteX21" fmla="*/ 530203 w 1086581"/>
                <a:gd name="connsiteY21" fmla="*/ 1229600 h 1266033"/>
                <a:gd name="connsiteX22" fmla="*/ 29343 w 1086581"/>
                <a:gd name="connsiteY22" fmla="*/ 936791 h 1266033"/>
                <a:gd name="connsiteX23" fmla="*/ 28325 w 1086581"/>
                <a:gd name="connsiteY23" fmla="*/ 346729 h 1266033"/>
                <a:gd name="connsiteX24" fmla="*/ 558471 w 1086581"/>
                <a:gd name="connsiteY24" fmla="*/ 1229497 h 1266033"/>
                <a:gd name="connsiteX25" fmla="*/ 558471 w 1086581"/>
                <a:gd name="connsiteY25" fmla="*/ 640106 h 1266033"/>
                <a:gd name="connsiteX26" fmla="*/ 1057296 w 1086581"/>
                <a:gd name="connsiteY26" fmla="*/ 346522 h 1266033"/>
                <a:gd name="connsiteX27" fmla="*/ 1058313 w 1086581"/>
                <a:gd name="connsiteY27" fmla="*/ 935344 h 1266033"/>
                <a:gd name="connsiteX28" fmla="*/ 558471 w 1086581"/>
                <a:gd name="connsiteY28" fmla="*/ 1229497 h 126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33">
                  <a:moveTo>
                    <a:pt x="1085564" y="322233"/>
                  </a:moveTo>
                  <a:cubicBezTo>
                    <a:pt x="1085564" y="317841"/>
                    <a:pt x="1083077" y="313758"/>
                    <a:pt x="1079062" y="311381"/>
                  </a:cubicBezTo>
                  <a:lnTo>
                    <a:pt x="549877" y="2035"/>
                  </a:lnTo>
                  <a:cubicBezTo>
                    <a:pt x="545241" y="-704"/>
                    <a:pt x="539249" y="-652"/>
                    <a:pt x="534612" y="2035"/>
                  </a:cubicBezTo>
                  <a:lnTo>
                    <a:pt x="6502" y="312828"/>
                  </a:lnTo>
                  <a:cubicBezTo>
                    <a:pt x="2431" y="315205"/>
                    <a:pt x="0" y="319288"/>
                    <a:pt x="0" y="323732"/>
                  </a:cubicBezTo>
                  <a:lnTo>
                    <a:pt x="1074" y="943871"/>
                  </a:lnTo>
                  <a:cubicBezTo>
                    <a:pt x="1074" y="948264"/>
                    <a:pt x="3562" y="952346"/>
                    <a:pt x="7576" y="954724"/>
                  </a:cubicBezTo>
                  <a:lnTo>
                    <a:pt x="536704" y="1264018"/>
                  </a:lnTo>
                  <a:cubicBezTo>
                    <a:pt x="539022" y="1265362"/>
                    <a:pt x="541680" y="1266033"/>
                    <a:pt x="544337" y="1266033"/>
                  </a:cubicBezTo>
                  <a:cubicBezTo>
                    <a:pt x="546994" y="1266033"/>
                    <a:pt x="549651" y="1265362"/>
                    <a:pt x="551969" y="1263966"/>
                  </a:cubicBezTo>
                  <a:lnTo>
                    <a:pt x="1080080" y="953173"/>
                  </a:lnTo>
                  <a:cubicBezTo>
                    <a:pt x="1084151" y="950796"/>
                    <a:pt x="1086582" y="946713"/>
                    <a:pt x="1086582" y="942269"/>
                  </a:cubicBezTo>
                  <a:lnTo>
                    <a:pt x="1085564" y="322233"/>
                  </a:lnTo>
                  <a:close/>
                  <a:moveTo>
                    <a:pt x="542302" y="28287"/>
                  </a:moveTo>
                  <a:lnTo>
                    <a:pt x="1045762" y="322595"/>
                  </a:lnTo>
                  <a:lnTo>
                    <a:pt x="544337" y="617730"/>
                  </a:lnTo>
                  <a:lnTo>
                    <a:pt x="40876" y="323422"/>
                  </a:lnTo>
                  <a:lnTo>
                    <a:pt x="542302" y="28287"/>
                  </a:lnTo>
                  <a:close/>
                  <a:moveTo>
                    <a:pt x="28325" y="346729"/>
                  </a:moveTo>
                  <a:lnTo>
                    <a:pt x="530203" y="640106"/>
                  </a:lnTo>
                  <a:lnTo>
                    <a:pt x="530203" y="1229600"/>
                  </a:lnTo>
                  <a:lnTo>
                    <a:pt x="29343" y="936791"/>
                  </a:lnTo>
                  <a:lnTo>
                    <a:pt x="28325" y="346729"/>
                  </a:lnTo>
                  <a:close/>
                  <a:moveTo>
                    <a:pt x="558471" y="1229497"/>
                  </a:moveTo>
                  <a:lnTo>
                    <a:pt x="558471" y="640106"/>
                  </a:lnTo>
                  <a:lnTo>
                    <a:pt x="1057296" y="346522"/>
                  </a:lnTo>
                  <a:lnTo>
                    <a:pt x="1058313" y="935344"/>
                  </a:lnTo>
                  <a:lnTo>
                    <a:pt x="558471" y="1229497"/>
                  </a:lnTo>
                  <a:close/>
                </a:path>
              </a:pathLst>
            </a:custGeom>
            <a:solidFill>
              <a:srgbClr val="FFFFFF"/>
            </a:solidFill>
            <a:ln w="564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499E092-36F0-495A-8ADD-8713227A7309}"/>
                </a:ext>
              </a:extLst>
            </p:cNvPr>
            <p:cNvSpPr/>
            <p:nvPr/>
          </p:nvSpPr>
          <p:spPr>
            <a:xfrm>
              <a:off x="8938791" y="3847012"/>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grpSp>
          <p:nvGrpSpPr>
            <p:cNvPr id="17" name="Graphic 2">
              <a:extLst>
                <a:ext uri="{FF2B5EF4-FFF2-40B4-BE49-F238E27FC236}">
                  <a16:creationId xmlns:a16="http://schemas.microsoft.com/office/drawing/2014/main" id="{FD7C6D12-DA93-4532-8919-23B1BE712E1E}"/>
                </a:ext>
              </a:extLst>
            </p:cNvPr>
            <p:cNvGrpSpPr/>
            <p:nvPr/>
          </p:nvGrpSpPr>
          <p:grpSpPr>
            <a:xfrm>
              <a:off x="8909174" y="3818216"/>
              <a:ext cx="1107348" cy="1290369"/>
              <a:chOff x="8933659" y="3815046"/>
              <a:chExt cx="1086525" cy="1266104"/>
            </a:xfrm>
            <a:solidFill>
              <a:srgbClr val="FFFFFF"/>
            </a:solidFill>
          </p:grpSpPr>
          <p:sp>
            <p:nvSpPr>
              <p:cNvPr id="22" name="Freeform: Shape 21">
                <a:extLst>
                  <a:ext uri="{FF2B5EF4-FFF2-40B4-BE49-F238E27FC236}">
                    <a16:creationId xmlns:a16="http://schemas.microsoft.com/office/drawing/2014/main" id="{08BA4A41-8480-4A56-8275-360731488D73}"/>
                  </a:ext>
                </a:extLst>
              </p:cNvPr>
              <p:cNvSpPr/>
              <p:nvPr/>
            </p:nvSpPr>
            <p:spPr>
              <a:xfrm>
                <a:off x="8933659" y="3815046"/>
                <a:ext cx="1086525" cy="1266104"/>
              </a:xfrm>
              <a:custGeom>
                <a:avLst/>
                <a:gdLst>
                  <a:gd name="connsiteX0" fmla="*/ 544337 w 1086525"/>
                  <a:gd name="connsiteY0" fmla="*/ 1266105 h 1266104"/>
                  <a:gd name="connsiteX1" fmla="*/ 536704 w 1086525"/>
                  <a:gd name="connsiteY1" fmla="*/ 1264089 h 1266104"/>
                  <a:gd name="connsiteX2" fmla="*/ 7576 w 1086525"/>
                  <a:gd name="connsiteY2" fmla="*/ 954743 h 1266104"/>
                  <a:gd name="connsiteX3" fmla="*/ 1074 w 1086525"/>
                  <a:gd name="connsiteY3" fmla="*/ 943891 h 1266104"/>
                  <a:gd name="connsiteX4" fmla="*/ 0 w 1086525"/>
                  <a:gd name="connsiteY4" fmla="*/ 323751 h 1266104"/>
                  <a:gd name="connsiteX5" fmla="*/ 6502 w 1086525"/>
                  <a:gd name="connsiteY5" fmla="*/ 312847 h 1266104"/>
                  <a:gd name="connsiteX6" fmla="*/ 534612 w 1086525"/>
                  <a:gd name="connsiteY6" fmla="*/ 2054 h 1266104"/>
                  <a:gd name="connsiteX7" fmla="*/ 549877 w 1086525"/>
                  <a:gd name="connsiteY7" fmla="*/ 2054 h 1266104"/>
                  <a:gd name="connsiteX8" fmla="*/ 1079006 w 1086525"/>
                  <a:gd name="connsiteY8" fmla="*/ 311349 h 1266104"/>
                  <a:gd name="connsiteX9" fmla="*/ 1085508 w 1086525"/>
                  <a:gd name="connsiteY9" fmla="*/ 322201 h 1266104"/>
                  <a:gd name="connsiteX10" fmla="*/ 1086525 w 1086525"/>
                  <a:gd name="connsiteY10" fmla="*/ 942340 h 1266104"/>
                  <a:gd name="connsiteX11" fmla="*/ 1080024 w 1086525"/>
                  <a:gd name="connsiteY11" fmla="*/ 953244 h 1266104"/>
                  <a:gd name="connsiteX12" fmla="*/ 551913 w 1086525"/>
                  <a:gd name="connsiteY12" fmla="*/ 1264037 h 1266104"/>
                  <a:gd name="connsiteX13" fmla="*/ 544337 w 1086525"/>
                  <a:gd name="connsiteY13" fmla="*/ 1266105 h 1266104"/>
                  <a:gd name="connsiteX14" fmla="*/ 29343 w 1086525"/>
                  <a:gd name="connsiteY14" fmla="*/ 936759 h 1266104"/>
                  <a:gd name="connsiteX15" fmla="*/ 544337 w 1086525"/>
                  <a:gd name="connsiteY15" fmla="*/ 1237785 h 1266104"/>
                  <a:gd name="connsiteX16" fmla="*/ 1058313 w 1086525"/>
                  <a:gd name="connsiteY16" fmla="*/ 935260 h 1266104"/>
                  <a:gd name="connsiteX17" fmla="*/ 1057296 w 1086525"/>
                  <a:gd name="connsiteY17" fmla="*/ 329229 h 1266104"/>
                  <a:gd name="connsiteX18" fmla="*/ 542301 w 1086525"/>
                  <a:gd name="connsiteY18" fmla="*/ 28203 h 1266104"/>
                  <a:gd name="connsiteX19" fmla="*/ 28325 w 1086525"/>
                  <a:gd name="connsiteY19" fmla="*/ 330728 h 1266104"/>
                  <a:gd name="connsiteX20" fmla="*/ 29343 w 1086525"/>
                  <a:gd name="connsiteY20" fmla="*/ 936759 h 12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6525" h="1266104">
                    <a:moveTo>
                      <a:pt x="544337" y="1266105"/>
                    </a:moveTo>
                    <a:cubicBezTo>
                      <a:pt x="541680" y="1266105"/>
                      <a:pt x="539022" y="1265433"/>
                      <a:pt x="536704" y="1264089"/>
                    </a:cubicBezTo>
                    <a:lnTo>
                      <a:pt x="7576" y="954743"/>
                    </a:lnTo>
                    <a:cubicBezTo>
                      <a:pt x="3505" y="952366"/>
                      <a:pt x="1074" y="948283"/>
                      <a:pt x="1074" y="943891"/>
                    </a:cubicBezTo>
                    <a:lnTo>
                      <a:pt x="0" y="323751"/>
                    </a:lnTo>
                    <a:cubicBezTo>
                      <a:pt x="0" y="319359"/>
                      <a:pt x="2431" y="315276"/>
                      <a:pt x="6502" y="312847"/>
                    </a:cubicBezTo>
                    <a:lnTo>
                      <a:pt x="534612" y="2054"/>
                    </a:lnTo>
                    <a:cubicBezTo>
                      <a:pt x="539249" y="-685"/>
                      <a:pt x="545241" y="-685"/>
                      <a:pt x="549877" y="2054"/>
                    </a:cubicBezTo>
                    <a:lnTo>
                      <a:pt x="1079006" y="311349"/>
                    </a:lnTo>
                    <a:cubicBezTo>
                      <a:pt x="1083077" y="313726"/>
                      <a:pt x="1085508" y="317808"/>
                      <a:pt x="1085508" y="322201"/>
                    </a:cubicBezTo>
                    <a:lnTo>
                      <a:pt x="1086525" y="942340"/>
                    </a:lnTo>
                    <a:cubicBezTo>
                      <a:pt x="1086525" y="946733"/>
                      <a:pt x="1084094" y="950815"/>
                      <a:pt x="1080024" y="953244"/>
                    </a:cubicBezTo>
                    <a:lnTo>
                      <a:pt x="551913" y="1264037"/>
                    </a:lnTo>
                    <a:cubicBezTo>
                      <a:pt x="549708" y="1265433"/>
                      <a:pt x="547051" y="1266105"/>
                      <a:pt x="544337" y="1266105"/>
                    </a:cubicBezTo>
                    <a:close/>
                    <a:moveTo>
                      <a:pt x="29343" y="936759"/>
                    </a:moveTo>
                    <a:lnTo>
                      <a:pt x="544337" y="1237785"/>
                    </a:lnTo>
                    <a:lnTo>
                      <a:pt x="1058313" y="935260"/>
                    </a:lnTo>
                    <a:lnTo>
                      <a:pt x="1057296" y="329229"/>
                    </a:lnTo>
                    <a:lnTo>
                      <a:pt x="542301" y="28203"/>
                    </a:lnTo>
                    <a:lnTo>
                      <a:pt x="28325" y="330728"/>
                    </a:lnTo>
                    <a:lnTo>
                      <a:pt x="29343" y="936759"/>
                    </a:lnTo>
                    <a:close/>
                  </a:path>
                </a:pathLst>
              </a:custGeom>
              <a:solidFill>
                <a:srgbClr val="FFFFFF"/>
              </a:solidFill>
              <a:ln w="5649"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D8230B3-C80D-4D60-8867-2C0EB617A802}"/>
                  </a:ext>
                </a:extLst>
              </p:cNvPr>
              <p:cNvSpPr/>
              <p:nvPr/>
            </p:nvSpPr>
            <p:spPr>
              <a:xfrm>
                <a:off x="8941235" y="4126394"/>
                <a:ext cx="1072504" cy="334616"/>
              </a:xfrm>
              <a:custGeom>
                <a:avLst/>
                <a:gdLst>
                  <a:gd name="connsiteX0" fmla="*/ 536761 w 1072504"/>
                  <a:gd name="connsiteY0" fmla="*/ 334617 h 334616"/>
                  <a:gd name="connsiteX1" fmla="*/ 529128 w 1072504"/>
                  <a:gd name="connsiteY1" fmla="*/ 332601 h 334616"/>
                  <a:gd name="connsiteX2" fmla="*/ 0 w 1072504"/>
                  <a:gd name="connsiteY2" fmla="*/ 23255 h 334616"/>
                  <a:gd name="connsiteX3" fmla="*/ 15208 w 1072504"/>
                  <a:gd name="connsiteY3" fmla="*/ 1499 h 334616"/>
                  <a:gd name="connsiteX4" fmla="*/ 536704 w 1072504"/>
                  <a:gd name="connsiteY4" fmla="*/ 306349 h 334616"/>
                  <a:gd name="connsiteX5" fmla="*/ 1057183 w 1072504"/>
                  <a:gd name="connsiteY5" fmla="*/ 0 h 334616"/>
                  <a:gd name="connsiteX6" fmla="*/ 1072504 w 1072504"/>
                  <a:gd name="connsiteY6" fmla="*/ 21705 h 334616"/>
                  <a:gd name="connsiteX7" fmla="*/ 544393 w 1072504"/>
                  <a:gd name="connsiteY7" fmla="*/ 332498 h 334616"/>
                  <a:gd name="connsiteX8" fmla="*/ 536761 w 1072504"/>
                  <a:gd name="connsiteY8" fmla="*/ 334617 h 33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2504" h="334616">
                    <a:moveTo>
                      <a:pt x="536761" y="334617"/>
                    </a:moveTo>
                    <a:cubicBezTo>
                      <a:pt x="534104" y="334617"/>
                      <a:pt x="531446" y="333945"/>
                      <a:pt x="529128" y="332601"/>
                    </a:cubicBezTo>
                    <a:lnTo>
                      <a:pt x="0" y="23255"/>
                    </a:lnTo>
                    <a:lnTo>
                      <a:pt x="15208" y="1499"/>
                    </a:lnTo>
                    <a:lnTo>
                      <a:pt x="536704" y="306349"/>
                    </a:lnTo>
                    <a:lnTo>
                      <a:pt x="1057183" y="0"/>
                    </a:lnTo>
                    <a:lnTo>
                      <a:pt x="1072504" y="21705"/>
                    </a:lnTo>
                    <a:lnTo>
                      <a:pt x="544393" y="332498"/>
                    </a:lnTo>
                    <a:cubicBezTo>
                      <a:pt x="542132" y="333945"/>
                      <a:pt x="539475" y="334617"/>
                      <a:pt x="536761" y="334617"/>
                    </a:cubicBezTo>
                    <a:close/>
                  </a:path>
                </a:pathLst>
              </a:custGeom>
              <a:solidFill>
                <a:srgbClr val="FFFFFF"/>
              </a:solidFill>
              <a:ln w="564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08642EA-5267-4C5D-AA00-BF63D723F109}"/>
                  </a:ext>
                </a:extLst>
              </p:cNvPr>
              <p:cNvSpPr/>
              <p:nvPr/>
            </p:nvSpPr>
            <p:spPr>
              <a:xfrm>
                <a:off x="9463861" y="4448092"/>
                <a:ext cx="28268" cy="620139"/>
              </a:xfrm>
              <a:custGeom>
                <a:avLst/>
                <a:gdLst>
                  <a:gd name="connsiteX0" fmla="*/ 0 w 28268"/>
                  <a:gd name="connsiteY0" fmla="*/ 0 h 620139"/>
                  <a:gd name="connsiteX1" fmla="*/ 28268 w 28268"/>
                  <a:gd name="connsiteY1" fmla="*/ 0 h 620139"/>
                  <a:gd name="connsiteX2" fmla="*/ 28268 w 28268"/>
                  <a:gd name="connsiteY2" fmla="*/ 620139 h 620139"/>
                  <a:gd name="connsiteX3" fmla="*/ 0 w 28268"/>
                  <a:gd name="connsiteY3" fmla="*/ 620139 h 620139"/>
                </a:gdLst>
                <a:ahLst/>
                <a:cxnLst>
                  <a:cxn ang="0">
                    <a:pos x="connsiteX0" y="connsiteY0"/>
                  </a:cxn>
                  <a:cxn ang="0">
                    <a:pos x="connsiteX1" y="connsiteY1"/>
                  </a:cxn>
                  <a:cxn ang="0">
                    <a:pos x="connsiteX2" y="connsiteY2"/>
                  </a:cxn>
                  <a:cxn ang="0">
                    <a:pos x="connsiteX3" y="connsiteY3"/>
                  </a:cxn>
                </a:cxnLst>
                <a:rect l="l" t="t" r="r" b="b"/>
                <a:pathLst>
                  <a:path w="28268" h="620139">
                    <a:moveTo>
                      <a:pt x="0" y="0"/>
                    </a:moveTo>
                    <a:lnTo>
                      <a:pt x="28268" y="0"/>
                    </a:lnTo>
                    <a:lnTo>
                      <a:pt x="28268" y="620139"/>
                    </a:lnTo>
                    <a:lnTo>
                      <a:pt x="0" y="620139"/>
                    </a:lnTo>
                    <a:close/>
                  </a:path>
                </a:pathLst>
              </a:custGeom>
              <a:solidFill>
                <a:srgbClr val="FFFFFF"/>
              </a:solidFill>
              <a:ln w="5649" cap="flat">
                <a:noFill/>
                <a:prstDash val="solid"/>
                <a:miter/>
              </a:ln>
            </p:spPr>
            <p:txBody>
              <a:bodyPr rtlCol="0" anchor="ctr"/>
              <a:lstStyle/>
              <a:p>
                <a:endParaRPr lang="en-US"/>
              </a:p>
            </p:txBody>
          </p:sp>
        </p:grpSp>
        <p:sp>
          <p:nvSpPr>
            <p:cNvPr id="25" name="Freeform: Shape 24">
              <a:extLst>
                <a:ext uri="{FF2B5EF4-FFF2-40B4-BE49-F238E27FC236}">
                  <a16:creationId xmlns:a16="http://schemas.microsoft.com/office/drawing/2014/main" id="{28E9CDAE-ADAD-4C82-A472-6C7FB3E6A5E3}"/>
                </a:ext>
              </a:extLst>
            </p:cNvPr>
            <p:cNvSpPr/>
            <p:nvPr/>
          </p:nvSpPr>
          <p:spPr>
            <a:xfrm>
              <a:off x="8933029" y="3004313"/>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5A519F-1AA0-44B7-BAE6-4E62720FEE3A}"/>
                </a:ext>
              </a:extLst>
            </p:cNvPr>
            <p:cNvSpPr/>
            <p:nvPr/>
          </p:nvSpPr>
          <p:spPr>
            <a:xfrm>
              <a:off x="8909232" y="2975483"/>
              <a:ext cx="1107406" cy="1290350"/>
            </a:xfrm>
            <a:custGeom>
              <a:avLst/>
              <a:gdLst>
                <a:gd name="connsiteX0" fmla="*/ 1085508 w 1086581"/>
                <a:gd name="connsiteY0" fmla="*/ 322233 h 1266085"/>
                <a:gd name="connsiteX1" fmla="*/ 1079006 w 1086581"/>
                <a:gd name="connsiteY1" fmla="*/ 311381 h 1266085"/>
                <a:gd name="connsiteX2" fmla="*/ 549877 w 1086581"/>
                <a:gd name="connsiteY2" fmla="*/ 2035 h 1266085"/>
                <a:gd name="connsiteX3" fmla="*/ 534613 w 1086581"/>
                <a:gd name="connsiteY3" fmla="*/ 2035 h 1266085"/>
                <a:gd name="connsiteX4" fmla="*/ 6502 w 1086581"/>
                <a:gd name="connsiteY4" fmla="*/ 312828 h 1266085"/>
                <a:gd name="connsiteX5" fmla="*/ 0 w 1086581"/>
                <a:gd name="connsiteY5" fmla="*/ 323732 h 1266085"/>
                <a:gd name="connsiteX6" fmla="*/ 1074 w 1086581"/>
                <a:gd name="connsiteY6" fmla="*/ 943871 h 1266085"/>
                <a:gd name="connsiteX7" fmla="*/ 7576 w 1086581"/>
                <a:gd name="connsiteY7" fmla="*/ 954724 h 1266085"/>
                <a:gd name="connsiteX8" fmla="*/ 536704 w 1086581"/>
                <a:gd name="connsiteY8" fmla="*/ 1264070 h 1266085"/>
                <a:gd name="connsiteX9" fmla="*/ 544337 w 1086581"/>
                <a:gd name="connsiteY9" fmla="*/ 1266085 h 1266085"/>
                <a:gd name="connsiteX10" fmla="*/ 551969 w 1086581"/>
                <a:gd name="connsiteY10" fmla="*/ 1264018 h 1266085"/>
                <a:gd name="connsiteX11" fmla="*/ 1080080 w 1086581"/>
                <a:gd name="connsiteY11" fmla="*/ 953225 h 1266085"/>
                <a:gd name="connsiteX12" fmla="*/ 1086582 w 1086581"/>
                <a:gd name="connsiteY12" fmla="*/ 942321 h 1266085"/>
                <a:gd name="connsiteX13" fmla="*/ 1085508 w 1086581"/>
                <a:gd name="connsiteY13" fmla="*/ 322233 h 1266085"/>
                <a:gd name="connsiteX14" fmla="*/ 542245 w 1086581"/>
                <a:gd name="connsiteY14" fmla="*/ 28287 h 1266085"/>
                <a:gd name="connsiteX15" fmla="*/ 1045706 w 1086581"/>
                <a:gd name="connsiteY15" fmla="*/ 322595 h 1266085"/>
                <a:gd name="connsiteX16" fmla="*/ 544280 w 1086581"/>
                <a:gd name="connsiteY16" fmla="*/ 617730 h 1266085"/>
                <a:gd name="connsiteX17" fmla="*/ 40820 w 1086581"/>
                <a:gd name="connsiteY17" fmla="*/ 323422 h 1266085"/>
                <a:gd name="connsiteX18" fmla="*/ 542245 w 1086581"/>
                <a:gd name="connsiteY18" fmla="*/ 28287 h 1266085"/>
                <a:gd name="connsiteX19" fmla="*/ 28268 w 1086581"/>
                <a:gd name="connsiteY19" fmla="*/ 346729 h 1266085"/>
                <a:gd name="connsiteX20" fmla="*/ 530146 w 1086581"/>
                <a:gd name="connsiteY20" fmla="*/ 640106 h 1266085"/>
                <a:gd name="connsiteX21" fmla="*/ 530146 w 1086581"/>
                <a:gd name="connsiteY21" fmla="*/ 1229549 h 1266085"/>
                <a:gd name="connsiteX22" fmla="*/ 29286 w 1086581"/>
                <a:gd name="connsiteY22" fmla="*/ 936740 h 1266085"/>
                <a:gd name="connsiteX23" fmla="*/ 28268 w 1086581"/>
                <a:gd name="connsiteY23" fmla="*/ 346729 h 1266085"/>
                <a:gd name="connsiteX24" fmla="*/ 558414 w 1086581"/>
                <a:gd name="connsiteY24" fmla="*/ 1229497 h 1266085"/>
                <a:gd name="connsiteX25" fmla="*/ 558414 w 1086581"/>
                <a:gd name="connsiteY25" fmla="*/ 640106 h 1266085"/>
                <a:gd name="connsiteX26" fmla="*/ 1057239 w 1086581"/>
                <a:gd name="connsiteY26" fmla="*/ 346522 h 1266085"/>
                <a:gd name="connsiteX27" fmla="*/ 1058257 w 1086581"/>
                <a:gd name="connsiteY27" fmla="*/ 935344 h 1266085"/>
                <a:gd name="connsiteX28" fmla="*/ 558414 w 1086581"/>
                <a:gd name="connsiteY28" fmla="*/ 1229497 h 126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85">
                  <a:moveTo>
                    <a:pt x="1085508" y="322233"/>
                  </a:moveTo>
                  <a:cubicBezTo>
                    <a:pt x="1085508" y="317841"/>
                    <a:pt x="1083020" y="313758"/>
                    <a:pt x="1079006" y="311381"/>
                  </a:cubicBezTo>
                  <a:lnTo>
                    <a:pt x="549877" y="2035"/>
                  </a:lnTo>
                  <a:cubicBezTo>
                    <a:pt x="545241" y="-704"/>
                    <a:pt x="539248" y="-652"/>
                    <a:pt x="534613" y="2035"/>
                  </a:cubicBezTo>
                  <a:lnTo>
                    <a:pt x="6502" y="312828"/>
                  </a:lnTo>
                  <a:cubicBezTo>
                    <a:pt x="2431" y="315205"/>
                    <a:pt x="0" y="319288"/>
                    <a:pt x="0" y="323732"/>
                  </a:cubicBezTo>
                  <a:lnTo>
                    <a:pt x="1074" y="943871"/>
                  </a:lnTo>
                  <a:cubicBezTo>
                    <a:pt x="1074" y="948264"/>
                    <a:pt x="3562" y="952346"/>
                    <a:pt x="7576" y="954724"/>
                  </a:cubicBezTo>
                  <a:lnTo>
                    <a:pt x="536704" y="1264070"/>
                  </a:lnTo>
                  <a:cubicBezTo>
                    <a:pt x="539022" y="1265413"/>
                    <a:pt x="541680" y="1266085"/>
                    <a:pt x="544337" y="1266085"/>
                  </a:cubicBezTo>
                  <a:cubicBezTo>
                    <a:pt x="546994" y="1266085"/>
                    <a:pt x="549651" y="1265413"/>
                    <a:pt x="551969" y="1264018"/>
                  </a:cubicBezTo>
                  <a:lnTo>
                    <a:pt x="1080080" y="953225"/>
                  </a:lnTo>
                  <a:cubicBezTo>
                    <a:pt x="1084151" y="950848"/>
                    <a:pt x="1086582" y="946765"/>
                    <a:pt x="1086582" y="942321"/>
                  </a:cubicBezTo>
                  <a:lnTo>
                    <a:pt x="1085508" y="322233"/>
                  </a:lnTo>
                  <a:close/>
                  <a:moveTo>
                    <a:pt x="542245" y="28287"/>
                  </a:moveTo>
                  <a:lnTo>
                    <a:pt x="1045706" y="322595"/>
                  </a:lnTo>
                  <a:lnTo>
                    <a:pt x="544280" y="617730"/>
                  </a:lnTo>
                  <a:lnTo>
                    <a:pt x="40820" y="323422"/>
                  </a:lnTo>
                  <a:lnTo>
                    <a:pt x="542245" y="28287"/>
                  </a:lnTo>
                  <a:close/>
                  <a:moveTo>
                    <a:pt x="28268" y="346729"/>
                  </a:moveTo>
                  <a:lnTo>
                    <a:pt x="530146" y="640106"/>
                  </a:lnTo>
                  <a:lnTo>
                    <a:pt x="530146" y="1229549"/>
                  </a:lnTo>
                  <a:lnTo>
                    <a:pt x="29286" y="936740"/>
                  </a:lnTo>
                  <a:lnTo>
                    <a:pt x="28268" y="346729"/>
                  </a:lnTo>
                  <a:close/>
                  <a:moveTo>
                    <a:pt x="558414" y="1229497"/>
                  </a:moveTo>
                  <a:lnTo>
                    <a:pt x="558414" y="640106"/>
                  </a:lnTo>
                  <a:lnTo>
                    <a:pt x="1057239" y="346522"/>
                  </a:lnTo>
                  <a:lnTo>
                    <a:pt x="1058257" y="935344"/>
                  </a:lnTo>
                  <a:lnTo>
                    <a:pt x="558414" y="1229497"/>
                  </a:lnTo>
                  <a:close/>
                </a:path>
              </a:pathLst>
            </a:custGeom>
            <a:solidFill>
              <a:srgbClr val="FFFFFF"/>
            </a:solidFill>
            <a:ln w="564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A7E8296-C103-409C-B7AC-0635CC9F541C}"/>
                </a:ext>
              </a:extLst>
            </p:cNvPr>
            <p:cNvSpPr/>
            <p:nvPr/>
          </p:nvSpPr>
          <p:spPr>
            <a:xfrm>
              <a:off x="8230060" y="4263094"/>
              <a:ext cx="1060215" cy="1242138"/>
            </a:xfrm>
            <a:custGeom>
              <a:avLst/>
              <a:gdLst>
                <a:gd name="connsiteX0" fmla="*/ 0 w 1040278"/>
                <a:gd name="connsiteY0" fmla="*/ 304075 h 1218780"/>
                <a:gd name="connsiteX1" fmla="*/ 513242 w 1040278"/>
                <a:gd name="connsiteY1" fmla="*/ 0 h 1218780"/>
                <a:gd name="connsiteX2" fmla="*/ 1040278 w 1040278"/>
                <a:gd name="connsiteY2" fmla="*/ 298907 h 1218780"/>
                <a:gd name="connsiteX3" fmla="*/ 1028971 w 1040278"/>
                <a:gd name="connsiteY3" fmla="*/ 908711 h 1218780"/>
                <a:gd name="connsiteX4" fmla="*/ 514485 w 1040278"/>
                <a:gd name="connsiteY4" fmla="*/ 1218780 h 1218780"/>
                <a:gd name="connsiteX5" fmla="*/ 283 w 1040278"/>
                <a:gd name="connsiteY5" fmla="*/ 908504 h 12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278" h="1218780">
                  <a:moveTo>
                    <a:pt x="0" y="304075"/>
                  </a:moveTo>
                  <a:lnTo>
                    <a:pt x="513242" y="0"/>
                  </a:lnTo>
                  <a:lnTo>
                    <a:pt x="1040278" y="298907"/>
                  </a:lnTo>
                  <a:lnTo>
                    <a:pt x="1028971" y="908711"/>
                  </a:lnTo>
                  <a:lnTo>
                    <a:pt x="514485" y="1218780"/>
                  </a:lnTo>
                  <a:lnTo>
                    <a:pt x="283" y="908504"/>
                  </a:lnTo>
                  <a:close/>
                </a:path>
              </a:pathLst>
            </a:custGeom>
            <a:solidFill>
              <a:schemeClr val="tx2"/>
            </a:solidFill>
            <a:ln w="5649"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C1DDF8E-0B67-4E0A-A2B8-A2859720063B}"/>
                </a:ext>
              </a:extLst>
            </p:cNvPr>
            <p:cNvSpPr/>
            <p:nvPr/>
          </p:nvSpPr>
          <p:spPr>
            <a:xfrm>
              <a:off x="8206033" y="4232211"/>
              <a:ext cx="1107406" cy="1290297"/>
            </a:xfrm>
            <a:custGeom>
              <a:avLst/>
              <a:gdLst>
                <a:gd name="connsiteX0" fmla="*/ 1085508 w 1086581"/>
                <a:gd name="connsiteY0" fmla="*/ 322182 h 1266033"/>
                <a:gd name="connsiteX1" fmla="*/ 1079006 w 1086581"/>
                <a:gd name="connsiteY1" fmla="*/ 311329 h 1266033"/>
                <a:gd name="connsiteX2" fmla="*/ 549877 w 1086581"/>
                <a:gd name="connsiteY2" fmla="*/ 2035 h 1266033"/>
                <a:gd name="connsiteX3" fmla="*/ 534612 w 1086581"/>
                <a:gd name="connsiteY3" fmla="*/ 2035 h 1266033"/>
                <a:gd name="connsiteX4" fmla="*/ 6502 w 1086581"/>
                <a:gd name="connsiteY4" fmla="*/ 312828 h 1266033"/>
                <a:gd name="connsiteX5" fmla="*/ 0 w 1086581"/>
                <a:gd name="connsiteY5" fmla="*/ 323732 h 1266033"/>
                <a:gd name="connsiteX6" fmla="*/ 1074 w 1086581"/>
                <a:gd name="connsiteY6" fmla="*/ 943871 h 1266033"/>
                <a:gd name="connsiteX7" fmla="*/ 7576 w 1086581"/>
                <a:gd name="connsiteY7" fmla="*/ 954723 h 1266033"/>
                <a:gd name="connsiteX8" fmla="*/ 536704 w 1086581"/>
                <a:gd name="connsiteY8" fmla="*/ 1264018 h 1266033"/>
                <a:gd name="connsiteX9" fmla="*/ 544337 w 1086581"/>
                <a:gd name="connsiteY9" fmla="*/ 1266034 h 1266033"/>
                <a:gd name="connsiteX10" fmla="*/ 551969 w 1086581"/>
                <a:gd name="connsiteY10" fmla="*/ 1263966 h 1266033"/>
                <a:gd name="connsiteX11" fmla="*/ 1080080 w 1086581"/>
                <a:gd name="connsiteY11" fmla="*/ 953173 h 1266033"/>
                <a:gd name="connsiteX12" fmla="*/ 1086582 w 1086581"/>
                <a:gd name="connsiteY12" fmla="*/ 942269 h 1266033"/>
                <a:gd name="connsiteX13" fmla="*/ 1085508 w 1086581"/>
                <a:gd name="connsiteY13" fmla="*/ 322182 h 1266033"/>
                <a:gd name="connsiteX14" fmla="*/ 542245 w 1086581"/>
                <a:gd name="connsiteY14" fmla="*/ 28236 h 1266033"/>
                <a:gd name="connsiteX15" fmla="*/ 1047289 w 1086581"/>
                <a:gd name="connsiteY15" fmla="*/ 323474 h 1266033"/>
                <a:gd name="connsiteX16" fmla="*/ 538740 w 1086581"/>
                <a:gd name="connsiteY16" fmla="*/ 622794 h 1266033"/>
                <a:gd name="connsiteX17" fmla="*/ 40593 w 1086581"/>
                <a:gd name="connsiteY17" fmla="*/ 323474 h 1266033"/>
                <a:gd name="connsiteX18" fmla="*/ 542245 w 1086581"/>
                <a:gd name="connsiteY18" fmla="*/ 28236 h 1266033"/>
                <a:gd name="connsiteX19" fmla="*/ 28325 w 1086581"/>
                <a:gd name="connsiteY19" fmla="*/ 347039 h 1266033"/>
                <a:gd name="connsiteX20" fmla="*/ 530203 w 1086581"/>
                <a:gd name="connsiteY20" fmla="*/ 648530 h 1266033"/>
                <a:gd name="connsiteX21" fmla="*/ 530203 w 1086581"/>
                <a:gd name="connsiteY21" fmla="*/ 1229549 h 1266033"/>
                <a:gd name="connsiteX22" fmla="*/ 29286 w 1086581"/>
                <a:gd name="connsiteY22" fmla="*/ 936740 h 1266033"/>
                <a:gd name="connsiteX23" fmla="*/ 28325 w 1086581"/>
                <a:gd name="connsiteY23" fmla="*/ 347039 h 1266033"/>
                <a:gd name="connsiteX24" fmla="*/ 558471 w 1086581"/>
                <a:gd name="connsiteY24" fmla="*/ 1229445 h 1266033"/>
                <a:gd name="connsiteX25" fmla="*/ 558471 w 1086581"/>
                <a:gd name="connsiteY25" fmla="*/ 641863 h 1266033"/>
                <a:gd name="connsiteX26" fmla="*/ 1057296 w 1086581"/>
                <a:gd name="connsiteY26" fmla="*/ 348279 h 1266033"/>
                <a:gd name="connsiteX27" fmla="*/ 1058313 w 1086581"/>
                <a:gd name="connsiteY27" fmla="*/ 935241 h 1266033"/>
                <a:gd name="connsiteX28" fmla="*/ 558471 w 1086581"/>
                <a:gd name="connsiteY28" fmla="*/ 1229445 h 126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81" h="1266033">
                  <a:moveTo>
                    <a:pt x="1085508" y="322182"/>
                  </a:moveTo>
                  <a:cubicBezTo>
                    <a:pt x="1085508" y="317789"/>
                    <a:pt x="1083020" y="313706"/>
                    <a:pt x="1079006" y="311329"/>
                  </a:cubicBezTo>
                  <a:lnTo>
                    <a:pt x="549877" y="2035"/>
                  </a:lnTo>
                  <a:cubicBezTo>
                    <a:pt x="545241" y="-704"/>
                    <a:pt x="539248" y="-652"/>
                    <a:pt x="534612" y="2035"/>
                  </a:cubicBezTo>
                  <a:lnTo>
                    <a:pt x="6502" y="312828"/>
                  </a:lnTo>
                  <a:cubicBezTo>
                    <a:pt x="2431" y="315205"/>
                    <a:pt x="0" y="319288"/>
                    <a:pt x="0" y="323732"/>
                  </a:cubicBezTo>
                  <a:lnTo>
                    <a:pt x="1074" y="943871"/>
                  </a:lnTo>
                  <a:cubicBezTo>
                    <a:pt x="1074" y="948264"/>
                    <a:pt x="3562" y="952346"/>
                    <a:pt x="7576" y="954723"/>
                  </a:cubicBezTo>
                  <a:lnTo>
                    <a:pt x="536704" y="1264018"/>
                  </a:lnTo>
                  <a:cubicBezTo>
                    <a:pt x="539022" y="1265362"/>
                    <a:pt x="541680" y="1266034"/>
                    <a:pt x="544337" y="1266034"/>
                  </a:cubicBezTo>
                  <a:cubicBezTo>
                    <a:pt x="546994" y="1266034"/>
                    <a:pt x="549651" y="1265362"/>
                    <a:pt x="551969" y="1263966"/>
                  </a:cubicBezTo>
                  <a:lnTo>
                    <a:pt x="1080080" y="953173"/>
                  </a:lnTo>
                  <a:cubicBezTo>
                    <a:pt x="1084151" y="950796"/>
                    <a:pt x="1086582" y="946713"/>
                    <a:pt x="1086582" y="942269"/>
                  </a:cubicBezTo>
                  <a:lnTo>
                    <a:pt x="1085508" y="322182"/>
                  </a:lnTo>
                  <a:close/>
                  <a:moveTo>
                    <a:pt x="542245" y="28236"/>
                  </a:moveTo>
                  <a:lnTo>
                    <a:pt x="1047289" y="323474"/>
                  </a:lnTo>
                  <a:lnTo>
                    <a:pt x="538740" y="622794"/>
                  </a:lnTo>
                  <a:lnTo>
                    <a:pt x="40593" y="323474"/>
                  </a:lnTo>
                  <a:lnTo>
                    <a:pt x="542245" y="28236"/>
                  </a:lnTo>
                  <a:close/>
                  <a:moveTo>
                    <a:pt x="28325" y="347039"/>
                  </a:moveTo>
                  <a:lnTo>
                    <a:pt x="530203" y="648530"/>
                  </a:lnTo>
                  <a:lnTo>
                    <a:pt x="530203" y="1229549"/>
                  </a:lnTo>
                  <a:lnTo>
                    <a:pt x="29286" y="936740"/>
                  </a:lnTo>
                  <a:lnTo>
                    <a:pt x="28325" y="347039"/>
                  </a:lnTo>
                  <a:close/>
                  <a:moveTo>
                    <a:pt x="558471" y="1229445"/>
                  </a:moveTo>
                  <a:lnTo>
                    <a:pt x="558471" y="641863"/>
                  </a:lnTo>
                  <a:lnTo>
                    <a:pt x="1057296" y="348279"/>
                  </a:lnTo>
                  <a:lnTo>
                    <a:pt x="1058313" y="935241"/>
                  </a:lnTo>
                  <a:lnTo>
                    <a:pt x="558471" y="1229445"/>
                  </a:lnTo>
                  <a:close/>
                </a:path>
              </a:pathLst>
            </a:custGeom>
            <a:solidFill>
              <a:srgbClr val="FFFFFF"/>
            </a:solidFill>
            <a:ln w="5649" cap="flat">
              <a:noFill/>
              <a:prstDash val="solid"/>
              <a:miter/>
            </a:ln>
          </p:spPr>
          <p:txBody>
            <a:bodyPr rtlCol="0" anchor="ctr"/>
            <a:lstStyle/>
            <a:p>
              <a:endParaRPr lang="en-US"/>
            </a:p>
          </p:txBody>
        </p:sp>
        <p:grpSp>
          <p:nvGrpSpPr>
            <p:cNvPr id="41" name="Graphic 2">
              <a:extLst>
                <a:ext uri="{FF2B5EF4-FFF2-40B4-BE49-F238E27FC236}">
                  <a16:creationId xmlns:a16="http://schemas.microsoft.com/office/drawing/2014/main" id="{FD7C6D12-DA93-4532-8919-23B1BE712E1E}"/>
                </a:ext>
              </a:extLst>
            </p:cNvPr>
            <p:cNvGrpSpPr/>
            <p:nvPr/>
          </p:nvGrpSpPr>
          <p:grpSpPr>
            <a:xfrm>
              <a:off x="9628392" y="2071762"/>
              <a:ext cx="1037109" cy="645560"/>
              <a:chOff x="9639352" y="2101434"/>
              <a:chExt cx="1017606" cy="633420"/>
            </a:xfrm>
            <a:solidFill>
              <a:schemeClr val="accent5"/>
            </a:solidFill>
          </p:grpSpPr>
          <p:grpSp>
            <p:nvGrpSpPr>
              <p:cNvPr id="43" name="Graphic 2">
                <a:extLst>
                  <a:ext uri="{FF2B5EF4-FFF2-40B4-BE49-F238E27FC236}">
                    <a16:creationId xmlns:a16="http://schemas.microsoft.com/office/drawing/2014/main" id="{FD7C6D12-DA93-4532-8919-23B1BE712E1E}"/>
                  </a:ext>
                </a:extLst>
              </p:cNvPr>
              <p:cNvGrpSpPr/>
              <p:nvPr/>
            </p:nvGrpSpPr>
            <p:grpSpPr>
              <a:xfrm>
                <a:off x="9639352" y="2101434"/>
                <a:ext cx="1017606" cy="633420"/>
                <a:chOff x="9639352" y="2101434"/>
                <a:chExt cx="1017606" cy="633420"/>
              </a:xfrm>
              <a:grpFill/>
            </p:grpSpPr>
            <p:sp>
              <p:nvSpPr>
                <p:cNvPr id="44" name="Freeform: Shape 43">
                  <a:extLst>
                    <a:ext uri="{FF2B5EF4-FFF2-40B4-BE49-F238E27FC236}">
                      <a16:creationId xmlns:a16="http://schemas.microsoft.com/office/drawing/2014/main" id="{C1430709-C27E-4A1F-8A89-41B4B67F0908}"/>
                    </a:ext>
                  </a:extLst>
                </p:cNvPr>
                <p:cNvSpPr/>
                <p:nvPr/>
              </p:nvSpPr>
              <p:spPr>
                <a:xfrm>
                  <a:off x="9702503" y="2159106"/>
                  <a:ext cx="891473" cy="518126"/>
                </a:xfrm>
                <a:custGeom>
                  <a:avLst/>
                  <a:gdLst>
                    <a:gd name="connsiteX0" fmla="*/ 155363 w 891473"/>
                    <a:gd name="connsiteY0" fmla="*/ 518126 h 518126"/>
                    <a:gd name="connsiteX1" fmla="*/ 0 w 891473"/>
                    <a:gd name="connsiteY1" fmla="*/ 373944 h 518126"/>
                    <a:gd name="connsiteX2" fmla="*/ 0 w 891473"/>
                    <a:gd name="connsiteY2" fmla="*/ 369241 h 518126"/>
                    <a:gd name="connsiteX3" fmla="*/ 128000 w 891473"/>
                    <a:gd name="connsiteY3" fmla="*/ 225627 h 518126"/>
                    <a:gd name="connsiteX4" fmla="*/ 324917 w 891473"/>
                    <a:gd name="connsiteY4" fmla="*/ 89713 h 518126"/>
                    <a:gd name="connsiteX5" fmla="*/ 330006 w 891473"/>
                    <a:gd name="connsiteY5" fmla="*/ 89765 h 518126"/>
                    <a:gd name="connsiteX6" fmla="*/ 541397 w 891473"/>
                    <a:gd name="connsiteY6" fmla="*/ 0 h 518126"/>
                    <a:gd name="connsiteX7" fmla="*/ 818993 w 891473"/>
                    <a:gd name="connsiteY7" fmla="*/ 247074 h 518126"/>
                    <a:gd name="connsiteX8" fmla="*/ 891473 w 891473"/>
                    <a:gd name="connsiteY8" fmla="*/ 369189 h 518126"/>
                    <a:gd name="connsiteX9" fmla="*/ 891473 w 891473"/>
                    <a:gd name="connsiteY9" fmla="*/ 373892 h 518126"/>
                    <a:gd name="connsiteX10" fmla="*/ 734414 w 891473"/>
                    <a:gd name="connsiteY10" fmla="*/ 518075 h 518126"/>
                    <a:gd name="connsiteX11" fmla="*/ 155363 w 891473"/>
                    <a:gd name="connsiteY11" fmla="*/ 518075 h 51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473" h="518126">
                      <a:moveTo>
                        <a:pt x="155363" y="518126"/>
                      </a:moveTo>
                      <a:cubicBezTo>
                        <a:pt x="68240" y="518126"/>
                        <a:pt x="0" y="454769"/>
                        <a:pt x="0" y="373944"/>
                      </a:cubicBezTo>
                      <a:lnTo>
                        <a:pt x="0" y="369241"/>
                      </a:lnTo>
                      <a:cubicBezTo>
                        <a:pt x="0" y="296271"/>
                        <a:pt x="54332" y="237462"/>
                        <a:pt x="128000" y="225627"/>
                      </a:cubicBezTo>
                      <a:cubicBezTo>
                        <a:pt x="153611" y="147076"/>
                        <a:pt x="232197" y="89713"/>
                        <a:pt x="324917" y="89713"/>
                      </a:cubicBezTo>
                      <a:cubicBezTo>
                        <a:pt x="326614" y="89713"/>
                        <a:pt x="328366" y="89713"/>
                        <a:pt x="330006" y="89765"/>
                      </a:cubicBezTo>
                      <a:cubicBezTo>
                        <a:pt x="381285" y="32971"/>
                        <a:pt x="457666" y="0"/>
                        <a:pt x="541397" y="0"/>
                      </a:cubicBezTo>
                      <a:cubicBezTo>
                        <a:pt x="690315" y="0"/>
                        <a:pt x="812265" y="109765"/>
                        <a:pt x="818993" y="247074"/>
                      </a:cubicBezTo>
                      <a:cubicBezTo>
                        <a:pt x="862922" y="272913"/>
                        <a:pt x="891473" y="318596"/>
                        <a:pt x="891473" y="369189"/>
                      </a:cubicBezTo>
                      <a:lnTo>
                        <a:pt x="891473" y="373892"/>
                      </a:lnTo>
                      <a:cubicBezTo>
                        <a:pt x="891473" y="454769"/>
                        <a:pt x="822498" y="518075"/>
                        <a:pt x="734414" y="518075"/>
                      </a:cubicBezTo>
                      <a:lnTo>
                        <a:pt x="155363" y="518075"/>
                      </a:lnTo>
                      <a:close/>
                    </a:path>
                  </a:pathLst>
                </a:custGeom>
                <a:grpFill/>
                <a:ln w="5649" cap="flat">
                  <a:solidFill>
                    <a:schemeClr val="accent5"/>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B9675172-7A10-47AA-A85E-541329FBAB11}"/>
                    </a:ext>
                  </a:extLst>
                </p:cNvPr>
                <p:cNvSpPr/>
                <p:nvPr/>
              </p:nvSpPr>
              <p:spPr>
                <a:xfrm>
                  <a:off x="9639352" y="2101434"/>
                  <a:ext cx="1017606" cy="633420"/>
                </a:xfrm>
                <a:custGeom>
                  <a:avLst/>
                  <a:gdLst>
                    <a:gd name="connsiteX0" fmla="*/ 604492 w 1017606"/>
                    <a:gd name="connsiteY0" fmla="*/ 115346 h 633420"/>
                    <a:gd name="connsiteX1" fmla="*/ 819332 w 1017606"/>
                    <a:gd name="connsiteY1" fmla="*/ 316736 h 633420"/>
                    <a:gd name="connsiteX2" fmla="*/ 817636 w 1017606"/>
                    <a:gd name="connsiteY2" fmla="*/ 341903 h 633420"/>
                    <a:gd name="connsiteX3" fmla="*/ 891473 w 1017606"/>
                    <a:gd name="connsiteY3" fmla="*/ 426862 h 633420"/>
                    <a:gd name="connsiteX4" fmla="*/ 891473 w 1017606"/>
                    <a:gd name="connsiteY4" fmla="*/ 431565 h 633420"/>
                    <a:gd name="connsiteX5" fmla="*/ 797509 w 1017606"/>
                    <a:gd name="connsiteY5" fmla="*/ 518126 h 633420"/>
                    <a:gd name="connsiteX6" fmla="*/ 218515 w 1017606"/>
                    <a:gd name="connsiteY6" fmla="*/ 518126 h 633420"/>
                    <a:gd name="connsiteX7" fmla="*/ 126190 w 1017606"/>
                    <a:gd name="connsiteY7" fmla="*/ 431565 h 633420"/>
                    <a:gd name="connsiteX8" fmla="*/ 126190 w 1017606"/>
                    <a:gd name="connsiteY8" fmla="*/ 426862 h 633420"/>
                    <a:gd name="connsiteX9" fmla="*/ 218515 w 1017606"/>
                    <a:gd name="connsiteY9" fmla="*/ 338751 h 633420"/>
                    <a:gd name="connsiteX10" fmla="*/ 245370 w 1017606"/>
                    <a:gd name="connsiteY10" fmla="*/ 338751 h 633420"/>
                    <a:gd name="connsiteX11" fmla="*/ 388012 w 1017606"/>
                    <a:gd name="connsiteY11" fmla="*/ 205008 h 633420"/>
                    <a:gd name="connsiteX12" fmla="*/ 423235 w 1017606"/>
                    <a:gd name="connsiteY12" fmla="*/ 208160 h 633420"/>
                    <a:gd name="connsiteX13" fmla="*/ 604492 w 1017606"/>
                    <a:gd name="connsiteY13" fmla="*/ 115346 h 633420"/>
                    <a:gd name="connsiteX14" fmla="*/ 604492 w 1017606"/>
                    <a:gd name="connsiteY14" fmla="*/ 0 h 633420"/>
                    <a:gd name="connsiteX15" fmla="*/ 364210 w 1017606"/>
                    <a:gd name="connsiteY15" fmla="*/ 90644 h 633420"/>
                    <a:gd name="connsiteX16" fmla="*/ 143377 w 1017606"/>
                    <a:gd name="connsiteY16" fmla="*/ 235549 h 633420"/>
                    <a:gd name="connsiteX17" fmla="*/ 61399 w 1017606"/>
                    <a:gd name="connsiteY17" fmla="*/ 285057 h 633420"/>
                    <a:gd name="connsiteX18" fmla="*/ 0 w 1017606"/>
                    <a:gd name="connsiteY18" fmla="*/ 426862 h 633420"/>
                    <a:gd name="connsiteX19" fmla="*/ 0 w 1017606"/>
                    <a:gd name="connsiteY19" fmla="*/ 431565 h 633420"/>
                    <a:gd name="connsiteX20" fmla="*/ 62473 w 1017606"/>
                    <a:gd name="connsiteY20" fmla="*/ 573629 h 633420"/>
                    <a:gd name="connsiteX21" fmla="*/ 218458 w 1017606"/>
                    <a:gd name="connsiteY21" fmla="*/ 633420 h 633420"/>
                    <a:gd name="connsiteX22" fmla="*/ 797509 w 1017606"/>
                    <a:gd name="connsiteY22" fmla="*/ 633420 h 633420"/>
                    <a:gd name="connsiteX23" fmla="*/ 953211 w 1017606"/>
                    <a:gd name="connsiteY23" fmla="*/ 574662 h 633420"/>
                    <a:gd name="connsiteX24" fmla="*/ 1017607 w 1017606"/>
                    <a:gd name="connsiteY24" fmla="*/ 431565 h 633420"/>
                    <a:gd name="connsiteX25" fmla="*/ 1017607 w 1017606"/>
                    <a:gd name="connsiteY25" fmla="*/ 426862 h 633420"/>
                    <a:gd name="connsiteX26" fmla="*/ 942469 w 1017606"/>
                    <a:gd name="connsiteY26" fmla="*/ 274463 h 633420"/>
                    <a:gd name="connsiteX27" fmla="*/ 846866 w 1017606"/>
                    <a:gd name="connsiteY27" fmla="*/ 93589 h 633420"/>
                    <a:gd name="connsiteX28" fmla="*/ 604492 w 1017606"/>
                    <a:gd name="connsiteY28" fmla="*/ 0 h 633420"/>
                    <a:gd name="connsiteX29" fmla="*/ 604492 w 1017606"/>
                    <a:gd name="connsiteY29" fmla="*/ 0 h 63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7606" h="633420">
                      <a:moveTo>
                        <a:pt x="604492" y="115346"/>
                      </a:moveTo>
                      <a:cubicBezTo>
                        <a:pt x="723672" y="115346"/>
                        <a:pt x="819332" y="205059"/>
                        <a:pt x="819332" y="316736"/>
                      </a:cubicBezTo>
                      <a:cubicBezTo>
                        <a:pt x="819332" y="324591"/>
                        <a:pt x="819332" y="332446"/>
                        <a:pt x="817636" y="341903"/>
                      </a:cubicBezTo>
                      <a:cubicBezTo>
                        <a:pt x="859586" y="349758"/>
                        <a:pt x="891473" y="384383"/>
                        <a:pt x="891473" y="426862"/>
                      </a:cubicBezTo>
                      <a:lnTo>
                        <a:pt x="891473" y="431565"/>
                      </a:lnTo>
                      <a:cubicBezTo>
                        <a:pt x="891473" y="480349"/>
                        <a:pt x="849523" y="518126"/>
                        <a:pt x="797509" y="518126"/>
                      </a:cubicBezTo>
                      <a:lnTo>
                        <a:pt x="218515" y="518126"/>
                      </a:lnTo>
                      <a:cubicBezTo>
                        <a:pt x="166501" y="518126"/>
                        <a:pt x="126190" y="480349"/>
                        <a:pt x="126190" y="431565"/>
                      </a:cubicBezTo>
                      <a:lnTo>
                        <a:pt x="126190" y="426862"/>
                      </a:lnTo>
                      <a:cubicBezTo>
                        <a:pt x="126190" y="378078"/>
                        <a:pt x="166445" y="338751"/>
                        <a:pt x="218515" y="338751"/>
                      </a:cubicBezTo>
                      <a:lnTo>
                        <a:pt x="245370" y="338751"/>
                      </a:lnTo>
                      <a:cubicBezTo>
                        <a:pt x="245370" y="264799"/>
                        <a:pt x="309143" y="205008"/>
                        <a:pt x="388012" y="205008"/>
                      </a:cubicBezTo>
                      <a:cubicBezTo>
                        <a:pt x="399772" y="205008"/>
                        <a:pt x="411532" y="206558"/>
                        <a:pt x="423235" y="208160"/>
                      </a:cubicBezTo>
                      <a:cubicBezTo>
                        <a:pt x="460153" y="151521"/>
                        <a:pt x="527319" y="115346"/>
                        <a:pt x="604492" y="115346"/>
                      </a:cubicBezTo>
                      <a:moveTo>
                        <a:pt x="604492" y="0"/>
                      </a:moveTo>
                      <a:cubicBezTo>
                        <a:pt x="511828" y="0"/>
                        <a:pt x="426401" y="32971"/>
                        <a:pt x="364210" y="90644"/>
                      </a:cubicBezTo>
                      <a:cubicBezTo>
                        <a:pt x="265893" y="98654"/>
                        <a:pt x="182614" y="155913"/>
                        <a:pt x="143377" y="235549"/>
                      </a:cubicBezTo>
                      <a:cubicBezTo>
                        <a:pt x="112678" y="245885"/>
                        <a:pt x="84749" y="262629"/>
                        <a:pt x="61399" y="285057"/>
                      </a:cubicBezTo>
                      <a:cubicBezTo>
                        <a:pt x="21823" y="323092"/>
                        <a:pt x="0" y="373479"/>
                        <a:pt x="0" y="426862"/>
                      </a:cubicBezTo>
                      <a:lnTo>
                        <a:pt x="0" y="431565"/>
                      </a:lnTo>
                      <a:cubicBezTo>
                        <a:pt x="0" y="485414"/>
                        <a:pt x="22162" y="535852"/>
                        <a:pt x="62473" y="573629"/>
                      </a:cubicBezTo>
                      <a:cubicBezTo>
                        <a:pt x="103576" y="612181"/>
                        <a:pt x="158982" y="633420"/>
                        <a:pt x="218458" y="633420"/>
                      </a:cubicBezTo>
                      <a:lnTo>
                        <a:pt x="797509" y="633420"/>
                      </a:lnTo>
                      <a:cubicBezTo>
                        <a:pt x="856477" y="633420"/>
                        <a:pt x="911770" y="612542"/>
                        <a:pt x="953211" y="574662"/>
                      </a:cubicBezTo>
                      <a:cubicBezTo>
                        <a:pt x="994766" y="536679"/>
                        <a:pt x="1017607" y="485879"/>
                        <a:pt x="1017607" y="431565"/>
                      </a:cubicBezTo>
                      <a:lnTo>
                        <a:pt x="1017607" y="426862"/>
                      </a:lnTo>
                      <a:cubicBezTo>
                        <a:pt x="1017607" y="366967"/>
                        <a:pt x="988830" y="311930"/>
                        <a:pt x="942469" y="274463"/>
                      </a:cubicBezTo>
                      <a:cubicBezTo>
                        <a:pt x="932801" y="206196"/>
                        <a:pt x="899671" y="143097"/>
                        <a:pt x="846866" y="93589"/>
                      </a:cubicBezTo>
                      <a:cubicBezTo>
                        <a:pt x="782527" y="33281"/>
                        <a:pt x="696478" y="0"/>
                        <a:pt x="604492" y="0"/>
                      </a:cubicBezTo>
                      <a:lnTo>
                        <a:pt x="604492" y="0"/>
                      </a:lnTo>
                      <a:close/>
                    </a:path>
                  </a:pathLst>
                </a:custGeom>
                <a:grpFill/>
                <a:ln w="5649" cap="flat">
                  <a:solidFill>
                    <a:schemeClr val="accent5"/>
                  </a:solidFill>
                  <a:prstDash val="solid"/>
                  <a:miter/>
                </a:ln>
              </p:spPr>
              <p:txBody>
                <a:bodyPr rtlCol="0" anchor="ctr"/>
                <a:lstStyle/>
                <a:p>
                  <a:endParaRPr lang="en-US"/>
                </a:p>
              </p:txBody>
            </p:sp>
          </p:grpSp>
          <p:grpSp>
            <p:nvGrpSpPr>
              <p:cNvPr id="46" name="Graphic 2">
                <a:extLst>
                  <a:ext uri="{FF2B5EF4-FFF2-40B4-BE49-F238E27FC236}">
                    <a16:creationId xmlns:a16="http://schemas.microsoft.com/office/drawing/2014/main" id="{FD7C6D12-DA93-4532-8919-23B1BE712E1E}"/>
                  </a:ext>
                </a:extLst>
              </p:cNvPr>
              <p:cNvGrpSpPr/>
              <p:nvPr/>
            </p:nvGrpSpPr>
            <p:grpSpPr>
              <a:xfrm>
                <a:off x="9639352" y="2101434"/>
                <a:ext cx="1017606" cy="633420"/>
                <a:chOff x="9639352" y="2101434"/>
                <a:chExt cx="1017606" cy="633420"/>
              </a:xfrm>
              <a:grpFill/>
            </p:grpSpPr>
            <p:sp>
              <p:nvSpPr>
                <p:cNvPr id="47" name="Freeform: Shape 46">
                  <a:extLst>
                    <a:ext uri="{FF2B5EF4-FFF2-40B4-BE49-F238E27FC236}">
                      <a16:creationId xmlns:a16="http://schemas.microsoft.com/office/drawing/2014/main" id="{1FA5D734-0633-4EE8-9A94-14511139C73A}"/>
                    </a:ext>
                  </a:extLst>
                </p:cNvPr>
                <p:cNvSpPr/>
                <p:nvPr/>
              </p:nvSpPr>
              <p:spPr>
                <a:xfrm>
                  <a:off x="9702503" y="2159106"/>
                  <a:ext cx="891473" cy="518126"/>
                </a:xfrm>
                <a:custGeom>
                  <a:avLst/>
                  <a:gdLst>
                    <a:gd name="connsiteX0" fmla="*/ 155363 w 891473"/>
                    <a:gd name="connsiteY0" fmla="*/ 518126 h 518126"/>
                    <a:gd name="connsiteX1" fmla="*/ 0 w 891473"/>
                    <a:gd name="connsiteY1" fmla="*/ 373944 h 518126"/>
                    <a:gd name="connsiteX2" fmla="*/ 0 w 891473"/>
                    <a:gd name="connsiteY2" fmla="*/ 369241 h 518126"/>
                    <a:gd name="connsiteX3" fmla="*/ 128000 w 891473"/>
                    <a:gd name="connsiteY3" fmla="*/ 225627 h 518126"/>
                    <a:gd name="connsiteX4" fmla="*/ 324917 w 891473"/>
                    <a:gd name="connsiteY4" fmla="*/ 89713 h 518126"/>
                    <a:gd name="connsiteX5" fmla="*/ 330006 w 891473"/>
                    <a:gd name="connsiteY5" fmla="*/ 89765 h 518126"/>
                    <a:gd name="connsiteX6" fmla="*/ 541397 w 891473"/>
                    <a:gd name="connsiteY6" fmla="*/ 0 h 518126"/>
                    <a:gd name="connsiteX7" fmla="*/ 818993 w 891473"/>
                    <a:gd name="connsiteY7" fmla="*/ 247074 h 518126"/>
                    <a:gd name="connsiteX8" fmla="*/ 891473 w 891473"/>
                    <a:gd name="connsiteY8" fmla="*/ 369189 h 518126"/>
                    <a:gd name="connsiteX9" fmla="*/ 891473 w 891473"/>
                    <a:gd name="connsiteY9" fmla="*/ 373892 h 518126"/>
                    <a:gd name="connsiteX10" fmla="*/ 734414 w 891473"/>
                    <a:gd name="connsiteY10" fmla="*/ 518075 h 518126"/>
                    <a:gd name="connsiteX11" fmla="*/ 155363 w 891473"/>
                    <a:gd name="connsiteY11" fmla="*/ 518075 h 51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473" h="518126">
                      <a:moveTo>
                        <a:pt x="155363" y="518126"/>
                      </a:moveTo>
                      <a:cubicBezTo>
                        <a:pt x="68240" y="518126"/>
                        <a:pt x="0" y="454769"/>
                        <a:pt x="0" y="373944"/>
                      </a:cubicBezTo>
                      <a:lnTo>
                        <a:pt x="0" y="369241"/>
                      </a:lnTo>
                      <a:cubicBezTo>
                        <a:pt x="0" y="296271"/>
                        <a:pt x="54332" y="237462"/>
                        <a:pt x="128000" y="225627"/>
                      </a:cubicBezTo>
                      <a:cubicBezTo>
                        <a:pt x="153611" y="147076"/>
                        <a:pt x="232197" y="89713"/>
                        <a:pt x="324917" y="89713"/>
                      </a:cubicBezTo>
                      <a:cubicBezTo>
                        <a:pt x="326614" y="89713"/>
                        <a:pt x="328366" y="89713"/>
                        <a:pt x="330006" y="89765"/>
                      </a:cubicBezTo>
                      <a:cubicBezTo>
                        <a:pt x="381285" y="32971"/>
                        <a:pt x="457666" y="0"/>
                        <a:pt x="541397" y="0"/>
                      </a:cubicBezTo>
                      <a:cubicBezTo>
                        <a:pt x="690315" y="0"/>
                        <a:pt x="812265" y="109765"/>
                        <a:pt x="818993" y="247074"/>
                      </a:cubicBezTo>
                      <a:cubicBezTo>
                        <a:pt x="862922" y="272913"/>
                        <a:pt x="891473" y="318596"/>
                        <a:pt x="891473" y="369189"/>
                      </a:cubicBezTo>
                      <a:lnTo>
                        <a:pt x="891473" y="373892"/>
                      </a:lnTo>
                      <a:cubicBezTo>
                        <a:pt x="891473" y="454769"/>
                        <a:pt x="822498" y="518075"/>
                        <a:pt x="734414" y="518075"/>
                      </a:cubicBezTo>
                      <a:lnTo>
                        <a:pt x="155363" y="518075"/>
                      </a:lnTo>
                      <a:close/>
                    </a:path>
                  </a:pathLst>
                </a:custGeom>
                <a:solidFill>
                  <a:schemeClr val="bg2"/>
                </a:solidFill>
                <a:ln w="5649" cap="flat">
                  <a:solidFill>
                    <a:schemeClr val="accent5"/>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5A6B063-CFB7-42A5-9B0D-6006962FA0BC}"/>
                    </a:ext>
                  </a:extLst>
                </p:cNvPr>
                <p:cNvSpPr/>
                <p:nvPr/>
              </p:nvSpPr>
              <p:spPr>
                <a:xfrm>
                  <a:off x="9639352" y="2101434"/>
                  <a:ext cx="1017606" cy="633420"/>
                </a:xfrm>
                <a:custGeom>
                  <a:avLst/>
                  <a:gdLst>
                    <a:gd name="connsiteX0" fmla="*/ 604492 w 1017606"/>
                    <a:gd name="connsiteY0" fmla="*/ 115346 h 633420"/>
                    <a:gd name="connsiteX1" fmla="*/ 819332 w 1017606"/>
                    <a:gd name="connsiteY1" fmla="*/ 316736 h 633420"/>
                    <a:gd name="connsiteX2" fmla="*/ 817636 w 1017606"/>
                    <a:gd name="connsiteY2" fmla="*/ 341903 h 633420"/>
                    <a:gd name="connsiteX3" fmla="*/ 891473 w 1017606"/>
                    <a:gd name="connsiteY3" fmla="*/ 426862 h 633420"/>
                    <a:gd name="connsiteX4" fmla="*/ 891473 w 1017606"/>
                    <a:gd name="connsiteY4" fmla="*/ 431565 h 633420"/>
                    <a:gd name="connsiteX5" fmla="*/ 797509 w 1017606"/>
                    <a:gd name="connsiteY5" fmla="*/ 518126 h 633420"/>
                    <a:gd name="connsiteX6" fmla="*/ 218515 w 1017606"/>
                    <a:gd name="connsiteY6" fmla="*/ 518126 h 633420"/>
                    <a:gd name="connsiteX7" fmla="*/ 126190 w 1017606"/>
                    <a:gd name="connsiteY7" fmla="*/ 431565 h 633420"/>
                    <a:gd name="connsiteX8" fmla="*/ 126190 w 1017606"/>
                    <a:gd name="connsiteY8" fmla="*/ 426862 h 633420"/>
                    <a:gd name="connsiteX9" fmla="*/ 218515 w 1017606"/>
                    <a:gd name="connsiteY9" fmla="*/ 338751 h 633420"/>
                    <a:gd name="connsiteX10" fmla="*/ 245370 w 1017606"/>
                    <a:gd name="connsiteY10" fmla="*/ 338751 h 633420"/>
                    <a:gd name="connsiteX11" fmla="*/ 388012 w 1017606"/>
                    <a:gd name="connsiteY11" fmla="*/ 205008 h 633420"/>
                    <a:gd name="connsiteX12" fmla="*/ 423235 w 1017606"/>
                    <a:gd name="connsiteY12" fmla="*/ 208160 h 633420"/>
                    <a:gd name="connsiteX13" fmla="*/ 604492 w 1017606"/>
                    <a:gd name="connsiteY13" fmla="*/ 115346 h 633420"/>
                    <a:gd name="connsiteX14" fmla="*/ 604492 w 1017606"/>
                    <a:gd name="connsiteY14" fmla="*/ 0 h 633420"/>
                    <a:gd name="connsiteX15" fmla="*/ 364210 w 1017606"/>
                    <a:gd name="connsiteY15" fmla="*/ 90644 h 633420"/>
                    <a:gd name="connsiteX16" fmla="*/ 143377 w 1017606"/>
                    <a:gd name="connsiteY16" fmla="*/ 235549 h 633420"/>
                    <a:gd name="connsiteX17" fmla="*/ 61399 w 1017606"/>
                    <a:gd name="connsiteY17" fmla="*/ 285057 h 633420"/>
                    <a:gd name="connsiteX18" fmla="*/ 0 w 1017606"/>
                    <a:gd name="connsiteY18" fmla="*/ 426862 h 633420"/>
                    <a:gd name="connsiteX19" fmla="*/ 0 w 1017606"/>
                    <a:gd name="connsiteY19" fmla="*/ 431565 h 633420"/>
                    <a:gd name="connsiteX20" fmla="*/ 62473 w 1017606"/>
                    <a:gd name="connsiteY20" fmla="*/ 573629 h 633420"/>
                    <a:gd name="connsiteX21" fmla="*/ 218458 w 1017606"/>
                    <a:gd name="connsiteY21" fmla="*/ 633420 h 633420"/>
                    <a:gd name="connsiteX22" fmla="*/ 797509 w 1017606"/>
                    <a:gd name="connsiteY22" fmla="*/ 633420 h 633420"/>
                    <a:gd name="connsiteX23" fmla="*/ 953211 w 1017606"/>
                    <a:gd name="connsiteY23" fmla="*/ 574662 h 633420"/>
                    <a:gd name="connsiteX24" fmla="*/ 1017607 w 1017606"/>
                    <a:gd name="connsiteY24" fmla="*/ 431565 h 633420"/>
                    <a:gd name="connsiteX25" fmla="*/ 1017607 w 1017606"/>
                    <a:gd name="connsiteY25" fmla="*/ 426862 h 633420"/>
                    <a:gd name="connsiteX26" fmla="*/ 942469 w 1017606"/>
                    <a:gd name="connsiteY26" fmla="*/ 274463 h 633420"/>
                    <a:gd name="connsiteX27" fmla="*/ 846866 w 1017606"/>
                    <a:gd name="connsiteY27" fmla="*/ 93589 h 633420"/>
                    <a:gd name="connsiteX28" fmla="*/ 604492 w 1017606"/>
                    <a:gd name="connsiteY28" fmla="*/ 0 h 633420"/>
                    <a:gd name="connsiteX29" fmla="*/ 604492 w 1017606"/>
                    <a:gd name="connsiteY29" fmla="*/ 0 h 63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7606" h="633420">
                      <a:moveTo>
                        <a:pt x="604492" y="115346"/>
                      </a:moveTo>
                      <a:cubicBezTo>
                        <a:pt x="723672" y="115346"/>
                        <a:pt x="819332" y="205059"/>
                        <a:pt x="819332" y="316736"/>
                      </a:cubicBezTo>
                      <a:cubicBezTo>
                        <a:pt x="819332" y="324591"/>
                        <a:pt x="819332" y="332446"/>
                        <a:pt x="817636" y="341903"/>
                      </a:cubicBezTo>
                      <a:cubicBezTo>
                        <a:pt x="859586" y="349758"/>
                        <a:pt x="891473" y="384383"/>
                        <a:pt x="891473" y="426862"/>
                      </a:cubicBezTo>
                      <a:lnTo>
                        <a:pt x="891473" y="431565"/>
                      </a:lnTo>
                      <a:cubicBezTo>
                        <a:pt x="891473" y="480349"/>
                        <a:pt x="849523" y="518126"/>
                        <a:pt x="797509" y="518126"/>
                      </a:cubicBezTo>
                      <a:lnTo>
                        <a:pt x="218515" y="518126"/>
                      </a:lnTo>
                      <a:cubicBezTo>
                        <a:pt x="166501" y="518126"/>
                        <a:pt x="126190" y="480349"/>
                        <a:pt x="126190" y="431565"/>
                      </a:cubicBezTo>
                      <a:lnTo>
                        <a:pt x="126190" y="426862"/>
                      </a:lnTo>
                      <a:cubicBezTo>
                        <a:pt x="126190" y="378078"/>
                        <a:pt x="166445" y="338751"/>
                        <a:pt x="218515" y="338751"/>
                      </a:cubicBezTo>
                      <a:lnTo>
                        <a:pt x="245370" y="338751"/>
                      </a:lnTo>
                      <a:cubicBezTo>
                        <a:pt x="245370" y="264799"/>
                        <a:pt x="309143" y="205008"/>
                        <a:pt x="388012" y="205008"/>
                      </a:cubicBezTo>
                      <a:cubicBezTo>
                        <a:pt x="399772" y="205008"/>
                        <a:pt x="411532" y="206558"/>
                        <a:pt x="423235" y="208160"/>
                      </a:cubicBezTo>
                      <a:cubicBezTo>
                        <a:pt x="460153" y="151521"/>
                        <a:pt x="527319" y="115346"/>
                        <a:pt x="604492" y="115346"/>
                      </a:cubicBezTo>
                      <a:moveTo>
                        <a:pt x="604492" y="0"/>
                      </a:moveTo>
                      <a:cubicBezTo>
                        <a:pt x="511828" y="0"/>
                        <a:pt x="426401" y="32971"/>
                        <a:pt x="364210" y="90644"/>
                      </a:cubicBezTo>
                      <a:cubicBezTo>
                        <a:pt x="265893" y="98654"/>
                        <a:pt x="182614" y="155913"/>
                        <a:pt x="143377" y="235549"/>
                      </a:cubicBezTo>
                      <a:cubicBezTo>
                        <a:pt x="112678" y="245885"/>
                        <a:pt x="84749" y="262629"/>
                        <a:pt x="61399" y="285057"/>
                      </a:cubicBezTo>
                      <a:cubicBezTo>
                        <a:pt x="21823" y="323092"/>
                        <a:pt x="0" y="373479"/>
                        <a:pt x="0" y="426862"/>
                      </a:cubicBezTo>
                      <a:lnTo>
                        <a:pt x="0" y="431565"/>
                      </a:lnTo>
                      <a:cubicBezTo>
                        <a:pt x="0" y="485414"/>
                        <a:pt x="22162" y="535852"/>
                        <a:pt x="62473" y="573629"/>
                      </a:cubicBezTo>
                      <a:cubicBezTo>
                        <a:pt x="103576" y="612181"/>
                        <a:pt x="158982" y="633420"/>
                        <a:pt x="218458" y="633420"/>
                      </a:cubicBezTo>
                      <a:lnTo>
                        <a:pt x="797509" y="633420"/>
                      </a:lnTo>
                      <a:cubicBezTo>
                        <a:pt x="856477" y="633420"/>
                        <a:pt x="911770" y="612542"/>
                        <a:pt x="953211" y="574662"/>
                      </a:cubicBezTo>
                      <a:cubicBezTo>
                        <a:pt x="994766" y="536679"/>
                        <a:pt x="1017607" y="485879"/>
                        <a:pt x="1017607" y="431565"/>
                      </a:cubicBezTo>
                      <a:lnTo>
                        <a:pt x="1017607" y="426862"/>
                      </a:lnTo>
                      <a:cubicBezTo>
                        <a:pt x="1017607" y="366967"/>
                        <a:pt x="988830" y="311930"/>
                        <a:pt x="942469" y="274463"/>
                      </a:cubicBezTo>
                      <a:cubicBezTo>
                        <a:pt x="932801" y="206196"/>
                        <a:pt x="899671" y="143097"/>
                        <a:pt x="846866" y="93589"/>
                      </a:cubicBezTo>
                      <a:cubicBezTo>
                        <a:pt x="782527" y="33281"/>
                        <a:pt x="696478" y="0"/>
                        <a:pt x="604492" y="0"/>
                      </a:cubicBezTo>
                      <a:lnTo>
                        <a:pt x="604492" y="0"/>
                      </a:lnTo>
                      <a:close/>
                    </a:path>
                  </a:pathLst>
                </a:custGeom>
                <a:grpFill/>
                <a:ln w="5649" cap="flat">
                  <a:solidFill>
                    <a:schemeClr val="accent5"/>
                  </a:solidFill>
                  <a:prstDash val="solid"/>
                  <a:miter/>
                </a:ln>
              </p:spPr>
              <p:txBody>
                <a:bodyPr rtlCol="0" anchor="ctr"/>
                <a:lstStyle/>
                <a:p>
                  <a:endParaRPr lang="en-US"/>
                </a:p>
              </p:txBody>
            </p:sp>
          </p:grpSp>
        </p:grpSp>
      </p:grpSp>
    </p:spTree>
    <p:extLst>
      <p:ext uri="{BB962C8B-B14F-4D97-AF65-F5344CB8AC3E}">
        <p14:creationId xmlns:p14="http://schemas.microsoft.com/office/powerpoint/2010/main" val="31275449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19075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389333468"/>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761617050"/>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371278389"/>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251351858"/>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889522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02506925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7003397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30594942"/>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934017692"/>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50836442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28497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794938304"/>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75366366"/>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41967207"/>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9451657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60891961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4028403637"/>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698663169"/>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689293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3350741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341021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315574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77742504"/>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4276239"/>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175802770"/>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25894978"/>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2712778"/>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412843044"/>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674742377"/>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31437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57405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28975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0887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101665"/>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63384297"/>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7525536"/>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895234044"/>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1409564243"/>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53871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19230333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099743714"/>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71211"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2260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4052022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54564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51856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4931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053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291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5135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459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7866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6563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91746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75724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3A89-375B-4C4A-AB83-DAB0BE14060C}"/>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C553A3F2-047A-4A88-A30C-84D4DD1F78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93600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85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99990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962119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0FDC-7056-49B4-B9DF-EE8B3F6053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096A9B-3B43-449D-AE69-981AE744D8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F2DEC4-974A-435E-A4DE-5C354C14CD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00DFA8-9873-4CDF-8B25-670EA6BA97D1}"/>
              </a:ext>
            </a:extLst>
          </p:cNvPr>
          <p:cNvSpPr>
            <a:spLocks noGrp="1"/>
          </p:cNvSpPr>
          <p:nvPr>
            <p:ph type="dt" sz="half" idx="10"/>
          </p:nvPr>
        </p:nvSpPr>
        <p:spPr/>
        <p:txBody>
          <a:bodyPr/>
          <a:lstStyle/>
          <a:p>
            <a:fld id="{63AEF65B-660C-4526-A2E7-DB19DCAA1B23}" type="datetimeFigureOut">
              <a:rPr lang="en-US" smtClean="0"/>
              <a:t>2/7/2023</a:t>
            </a:fld>
            <a:endParaRPr lang="en-US"/>
          </a:p>
        </p:txBody>
      </p:sp>
      <p:sp>
        <p:nvSpPr>
          <p:cNvPr id="6" name="Footer Placeholder 5">
            <a:extLst>
              <a:ext uri="{FF2B5EF4-FFF2-40B4-BE49-F238E27FC236}">
                <a16:creationId xmlns:a16="http://schemas.microsoft.com/office/drawing/2014/main" id="{87C0B02F-25B8-469B-B349-76C690D435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8DF371-2CC7-40D7-B6E3-C1E5B749D56D}"/>
              </a:ext>
            </a:extLst>
          </p:cNvPr>
          <p:cNvSpPr>
            <a:spLocks noGrp="1"/>
          </p:cNvSpPr>
          <p:nvPr>
            <p:ph type="sldNum" sz="quarter" idx="12"/>
          </p:nvPr>
        </p:nvSpPr>
        <p:spPr/>
        <p:txBody>
          <a:bodyPr/>
          <a:lstStyle/>
          <a:p>
            <a:fld id="{152BCFCB-87AB-4C98-993B-F734603DBBAC}" type="slidenum">
              <a:rPr lang="en-US" smtClean="0"/>
              <a:t>‹#›</a:t>
            </a:fld>
            <a:endParaRPr lang="en-US"/>
          </a:p>
        </p:txBody>
      </p:sp>
    </p:spTree>
    <p:extLst>
      <p:ext uri="{BB962C8B-B14F-4D97-AF65-F5344CB8AC3E}">
        <p14:creationId xmlns:p14="http://schemas.microsoft.com/office/powerpoint/2010/main" val="1029620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BC3ECE-A1C5-4EBC-9056-E0DDE6078503}"/>
              </a:ext>
            </a:extLst>
          </p:cNvPr>
          <p:cNvSpPr>
            <a:spLocks noGrp="1"/>
          </p:cNvSpPr>
          <p:nvPr>
            <p:ph type="dt" sz="half" idx="10"/>
          </p:nvPr>
        </p:nvSpPr>
        <p:spPr/>
        <p:txBody>
          <a:bodyPr/>
          <a:lstStyle/>
          <a:p>
            <a:fld id="{5744D0A8-4F75-4D7A-BDA3-5F860BE2036A}" type="datetimeFigureOut">
              <a:rPr lang="en-US" smtClean="0"/>
              <a:t>2/7/2023</a:t>
            </a:fld>
            <a:endParaRPr lang="en-US"/>
          </a:p>
        </p:txBody>
      </p:sp>
      <p:sp>
        <p:nvSpPr>
          <p:cNvPr id="3" name="Footer Placeholder 2">
            <a:extLst>
              <a:ext uri="{FF2B5EF4-FFF2-40B4-BE49-F238E27FC236}">
                <a16:creationId xmlns:a16="http://schemas.microsoft.com/office/drawing/2014/main" id="{801A9D50-314F-4C32-AB28-831332F9B8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465661-0636-4B52-B9A9-BF0C8C0453D9}"/>
              </a:ext>
            </a:extLst>
          </p:cNvPr>
          <p:cNvSpPr>
            <a:spLocks noGrp="1"/>
          </p:cNvSpPr>
          <p:nvPr>
            <p:ph type="sldNum" sz="quarter" idx="12"/>
          </p:nvPr>
        </p:nvSpPr>
        <p:spPr/>
        <p:txBody>
          <a:bodyPr/>
          <a:lstStyle/>
          <a:p>
            <a:fld id="{A042819E-D3E6-4806-B59F-D2F0D9C34108}" type="slidenum">
              <a:rPr lang="en-US" smtClean="0"/>
              <a:t>‹#›</a:t>
            </a:fld>
            <a:endParaRPr lang="en-US"/>
          </a:p>
        </p:txBody>
      </p:sp>
    </p:spTree>
    <p:extLst>
      <p:ext uri="{BB962C8B-B14F-4D97-AF65-F5344CB8AC3E}">
        <p14:creationId xmlns:p14="http://schemas.microsoft.com/office/powerpoint/2010/main" val="17765317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slide photo option 4">
    <p:bg>
      <p:bgRef idx="1001">
        <a:schemeClr val="bg1"/>
      </p:bgRef>
    </p:bg>
    <p:spTree>
      <p:nvGrpSpPr>
        <p:cNvPr id="1" name=""/>
        <p:cNvGrpSpPr/>
        <p:nvPr/>
      </p:nvGrpSpPr>
      <p:grpSpPr>
        <a:xfrm>
          <a:off x="0" y="0"/>
          <a:ext cx="0" cy="0"/>
          <a:chOff x="0" y="0"/>
          <a:chExt cx="0" cy="0"/>
        </a:xfrm>
      </p:grpSpPr>
      <p:pic>
        <p:nvPicPr>
          <p:cNvPr id="5" name="Picture 4" descr="A group of people sitting at a table&#10;&#10;Description automatically generated">
            <a:extLst>
              <a:ext uri="{FF2B5EF4-FFF2-40B4-BE49-F238E27FC236}">
                <a16:creationId xmlns:a16="http://schemas.microsoft.com/office/drawing/2014/main" id="{8CBC1296-75FB-47A7-8620-9943EED4286B}"/>
              </a:ext>
            </a:extLst>
          </p:cNvPr>
          <p:cNvPicPr>
            <a:picLocks noChangeAspect="1"/>
          </p:cNvPicPr>
          <p:nvPr userDrawn="1"/>
        </p:nvPicPr>
        <p:blipFill rotWithShape="1">
          <a:blip r:embed="rId2"/>
          <a:srcRect l="16675" r="16675"/>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6492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emo slide photo o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7" name="Picture 6">
            <a:extLst>
              <a:ext uri="{FF2B5EF4-FFF2-40B4-BE49-F238E27FC236}">
                <a16:creationId xmlns:a16="http://schemas.microsoft.com/office/drawing/2014/main" id="{DA6901D4-19D2-42DC-AD8E-8A2EEDF62598}"/>
              </a:ext>
            </a:extLst>
          </p:cNvPr>
          <p:cNvPicPr>
            <a:picLocks noChangeAspect="1"/>
          </p:cNvPicPr>
          <p:nvPr userDrawn="1"/>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148617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327762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897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215801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402402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39083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69798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63545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2715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74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05959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7700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65261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9614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72393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1030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11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8749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53796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_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3867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5658-FCB2-46EC-B69A-95E58C8B55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BF3F4-A9EB-4C14-A7C8-64BED84C2E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18A5D2-DFC9-414A-850E-2221D7169373}"/>
              </a:ext>
            </a:extLst>
          </p:cNvPr>
          <p:cNvSpPr>
            <a:spLocks noGrp="1"/>
          </p:cNvSpPr>
          <p:nvPr>
            <p:ph type="dt" sz="half" idx="10"/>
          </p:nvPr>
        </p:nvSpPr>
        <p:spPr/>
        <p:txBody>
          <a:bodyPr/>
          <a:lstStyle/>
          <a:p>
            <a:fld id="{549ABCF2-3B2E-48B8-B4B9-C29D203205BC}" type="datetimeFigureOut">
              <a:rPr lang="en-US" smtClean="0"/>
              <a:t>2/7/2023</a:t>
            </a:fld>
            <a:endParaRPr lang="en-US"/>
          </a:p>
        </p:txBody>
      </p:sp>
      <p:sp>
        <p:nvSpPr>
          <p:cNvPr id="5" name="Footer Placeholder 4">
            <a:extLst>
              <a:ext uri="{FF2B5EF4-FFF2-40B4-BE49-F238E27FC236}">
                <a16:creationId xmlns:a16="http://schemas.microsoft.com/office/drawing/2014/main" id="{DC0EE4C0-2FD5-44DF-9C82-1D228B141C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5AFF7A-73EB-4505-A21F-62594D0B280D}"/>
              </a:ext>
            </a:extLst>
          </p:cNvPr>
          <p:cNvSpPr>
            <a:spLocks noGrp="1"/>
          </p:cNvSpPr>
          <p:nvPr>
            <p:ph type="sldNum" sz="quarter" idx="12"/>
          </p:nvPr>
        </p:nvSpPr>
        <p:spPr/>
        <p:txBody>
          <a:bodyPr/>
          <a:lstStyle/>
          <a:p>
            <a:fld id="{6273F26C-97E9-425F-8AC2-297C5907E81C}" type="slidenum">
              <a:rPr lang="en-US" smtClean="0"/>
              <a:t>‹#›</a:t>
            </a:fld>
            <a:endParaRPr lang="en-US"/>
          </a:p>
        </p:txBody>
      </p:sp>
    </p:spTree>
    <p:extLst>
      <p:ext uri="{BB962C8B-B14F-4D97-AF65-F5344CB8AC3E}">
        <p14:creationId xmlns:p14="http://schemas.microsoft.com/office/powerpoint/2010/main" val="8757717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63185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0_Titl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5038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9_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8051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1_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32452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09891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10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ooken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03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09072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2919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AD882E-FD08-4E4A-A544-25FBF0A4B29F}"/>
              </a:ext>
            </a:extLst>
          </p:cNvPr>
          <p:cNvSpPr>
            <a:spLocks noGrp="1"/>
          </p:cNvSpPr>
          <p:nvPr>
            <p:ph type="title"/>
          </p:nvPr>
        </p:nvSpPr>
        <p:spPr>
          <a:xfrm>
            <a:off x="331510" y="272526"/>
            <a:ext cx="11528981" cy="652970"/>
          </a:xfrm>
        </p:spPr>
        <p:txBody>
          <a:bodyPr/>
          <a:lstStyle/>
          <a:p>
            <a:r>
              <a:rPr lang="en-US"/>
              <a:t>Click to edit Master title style</a:t>
            </a:r>
          </a:p>
        </p:txBody>
      </p:sp>
      <p:sp>
        <p:nvSpPr>
          <p:cNvPr id="5" name="Content Placeholder 2">
            <a:extLst>
              <a:ext uri="{FF2B5EF4-FFF2-40B4-BE49-F238E27FC236}">
                <a16:creationId xmlns:a16="http://schemas.microsoft.com/office/drawing/2014/main" id="{609D768B-590C-C547-A44C-7B7ED67B4B83}"/>
              </a:ext>
            </a:extLst>
          </p:cNvPr>
          <p:cNvSpPr>
            <a:spLocks noGrp="1"/>
          </p:cNvSpPr>
          <p:nvPr>
            <p:ph idx="1"/>
          </p:nvPr>
        </p:nvSpPr>
        <p:spPr>
          <a:xfrm>
            <a:off x="331511" y="1076446"/>
            <a:ext cx="11528980" cy="51005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4557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31856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1628137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91620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9252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BC3ECE-A1C5-4EBC-9056-E0DDE6078503}"/>
              </a:ext>
            </a:extLst>
          </p:cNvPr>
          <p:cNvSpPr>
            <a:spLocks noGrp="1"/>
          </p:cNvSpPr>
          <p:nvPr>
            <p:ph type="dt" sz="half" idx="10"/>
          </p:nvPr>
        </p:nvSpPr>
        <p:spPr/>
        <p:txBody>
          <a:bodyPr/>
          <a:lstStyle/>
          <a:p>
            <a:fld id="{5744D0A8-4F75-4D7A-BDA3-5F860BE2036A}" type="datetimeFigureOut">
              <a:rPr lang="en-US" smtClean="0"/>
              <a:t>2/7/2023</a:t>
            </a:fld>
            <a:endParaRPr lang="en-US"/>
          </a:p>
        </p:txBody>
      </p:sp>
      <p:sp>
        <p:nvSpPr>
          <p:cNvPr id="3" name="Footer Placeholder 2">
            <a:extLst>
              <a:ext uri="{FF2B5EF4-FFF2-40B4-BE49-F238E27FC236}">
                <a16:creationId xmlns:a16="http://schemas.microsoft.com/office/drawing/2014/main" id="{801A9D50-314F-4C32-AB28-831332F9B8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465661-0636-4B52-B9A9-BF0C8C0453D9}"/>
              </a:ext>
            </a:extLst>
          </p:cNvPr>
          <p:cNvSpPr>
            <a:spLocks noGrp="1"/>
          </p:cNvSpPr>
          <p:nvPr>
            <p:ph type="sldNum" sz="quarter" idx="12"/>
          </p:nvPr>
        </p:nvSpPr>
        <p:spPr/>
        <p:txBody>
          <a:bodyPr/>
          <a:lstStyle/>
          <a:p>
            <a:fld id="{A042819E-D3E6-4806-B59F-D2F0D9C34108}" type="slidenum">
              <a:rPr lang="en-US" smtClean="0"/>
              <a:t>‹#›</a:t>
            </a:fld>
            <a:endParaRPr lang="en-US"/>
          </a:p>
        </p:txBody>
      </p:sp>
    </p:spTree>
    <p:extLst>
      <p:ext uri="{BB962C8B-B14F-4D97-AF65-F5344CB8AC3E}">
        <p14:creationId xmlns:p14="http://schemas.microsoft.com/office/powerpoint/2010/main" val="72934190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38928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5658-FCB2-46EC-B69A-95E58C8B55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BF3F4-A9EB-4C14-A7C8-64BED84C2E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18A5D2-DFC9-414A-850E-2221D7169373}"/>
              </a:ext>
            </a:extLst>
          </p:cNvPr>
          <p:cNvSpPr>
            <a:spLocks noGrp="1"/>
          </p:cNvSpPr>
          <p:nvPr>
            <p:ph type="dt" sz="half" idx="10"/>
          </p:nvPr>
        </p:nvSpPr>
        <p:spPr/>
        <p:txBody>
          <a:bodyPr/>
          <a:lstStyle/>
          <a:p>
            <a:fld id="{549ABCF2-3B2E-48B8-B4B9-C29D203205BC}" type="datetimeFigureOut">
              <a:rPr lang="en-US" smtClean="0"/>
              <a:t>2/7/2023</a:t>
            </a:fld>
            <a:endParaRPr lang="en-US"/>
          </a:p>
        </p:txBody>
      </p:sp>
      <p:sp>
        <p:nvSpPr>
          <p:cNvPr id="5" name="Footer Placeholder 4">
            <a:extLst>
              <a:ext uri="{FF2B5EF4-FFF2-40B4-BE49-F238E27FC236}">
                <a16:creationId xmlns:a16="http://schemas.microsoft.com/office/drawing/2014/main" id="{DC0EE4C0-2FD5-44DF-9C82-1D228B141C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5AFF7A-73EB-4505-A21F-62594D0B280D}"/>
              </a:ext>
            </a:extLst>
          </p:cNvPr>
          <p:cNvSpPr>
            <a:spLocks noGrp="1"/>
          </p:cNvSpPr>
          <p:nvPr>
            <p:ph type="sldNum" sz="quarter" idx="12"/>
          </p:nvPr>
        </p:nvSpPr>
        <p:spPr/>
        <p:txBody>
          <a:bodyPr/>
          <a:lstStyle/>
          <a:p>
            <a:fld id="{6273F26C-97E9-425F-8AC2-297C5907E81C}" type="slidenum">
              <a:rPr lang="en-US" smtClean="0"/>
              <a:t>‹#›</a:t>
            </a:fld>
            <a:endParaRPr lang="en-US"/>
          </a:p>
        </p:txBody>
      </p:sp>
    </p:spTree>
    <p:extLst>
      <p:ext uri="{BB962C8B-B14F-4D97-AF65-F5344CB8AC3E}">
        <p14:creationId xmlns:p14="http://schemas.microsoft.com/office/powerpoint/2010/main" val="180705230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321290100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3EB53-2851-4EEC-9906-0234982B54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5026C4F-332B-4305-92FE-16B47BED73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A0E9CCF-542E-41EA-B9D1-7575A527ED4E}"/>
              </a:ext>
            </a:extLst>
          </p:cNvPr>
          <p:cNvSpPr>
            <a:spLocks noGrp="1"/>
          </p:cNvSpPr>
          <p:nvPr>
            <p:ph type="dt" sz="half" idx="10"/>
          </p:nvPr>
        </p:nvSpPr>
        <p:spPr/>
        <p:txBody>
          <a:bodyPr/>
          <a:lstStyle/>
          <a:p>
            <a:fld id="{2ED82415-6254-41E2-8805-0DF3E80AB9AF}" type="datetimeFigureOut">
              <a:rPr lang="en-GB" smtClean="0"/>
              <a:t>07/02/2023</a:t>
            </a:fld>
            <a:endParaRPr lang="en-GB"/>
          </a:p>
        </p:txBody>
      </p:sp>
      <p:sp>
        <p:nvSpPr>
          <p:cNvPr id="5" name="Footer Placeholder 4">
            <a:extLst>
              <a:ext uri="{FF2B5EF4-FFF2-40B4-BE49-F238E27FC236}">
                <a16:creationId xmlns:a16="http://schemas.microsoft.com/office/drawing/2014/main" id="{C3E240DB-7E78-4198-847A-00AF5582A0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47DAB5-C832-4F56-986D-133176FE8471}"/>
              </a:ext>
            </a:extLst>
          </p:cNvPr>
          <p:cNvSpPr>
            <a:spLocks noGrp="1"/>
          </p:cNvSpPr>
          <p:nvPr>
            <p:ph type="sldNum" sz="quarter" idx="12"/>
          </p:nvPr>
        </p:nvSpPr>
        <p:spPr/>
        <p:txBody>
          <a:bodyPr/>
          <a:lstStyle/>
          <a:p>
            <a:fld id="{1D56B32F-20BD-42F5-B99F-DE41A0509EB9}" type="slidenum">
              <a:rPr lang="en-GB" smtClean="0"/>
              <a:t>‹#›</a:t>
            </a:fld>
            <a:endParaRPr lang="en-GB"/>
          </a:p>
        </p:txBody>
      </p:sp>
    </p:spTree>
    <p:extLst>
      <p:ext uri="{BB962C8B-B14F-4D97-AF65-F5344CB8AC3E}">
        <p14:creationId xmlns:p14="http://schemas.microsoft.com/office/powerpoint/2010/main" val="305659408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1455F-F074-48F4-936C-D5A9AFAE4B9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8E4740B-33E8-4727-9AD1-EEE41EDF96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E4D021-67D3-43BE-9501-759656933FA8}"/>
              </a:ext>
            </a:extLst>
          </p:cNvPr>
          <p:cNvSpPr>
            <a:spLocks noGrp="1"/>
          </p:cNvSpPr>
          <p:nvPr>
            <p:ph type="dt" sz="half" idx="10"/>
          </p:nvPr>
        </p:nvSpPr>
        <p:spPr/>
        <p:txBody>
          <a:bodyPr/>
          <a:lstStyle/>
          <a:p>
            <a:fld id="{2ED82415-6254-41E2-8805-0DF3E80AB9AF}" type="datetimeFigureOut">
              <a:rPr lang="en-GB" smtClean="0"/>
              <a:t>07/02/2023</a:t>
            </a:fld>
            <a:endParaRPr lang="en-GB"/>
          </a:p>
        </p:txBody>
      </p:sp>
      <p:sp>
        <p:nvSpPr>
          <p:cNvPr id="5" name="Footer Placeholder 4">
            <a:extLst>
              <a:ext uri="{FF2B5EF4-FFF2-40B4-BE49-F238E27FC236}">
                <a16:creationId xmlns:a16="http://schemas.microsoft.com/office/drawing/2014/main" id="{D3D06099-ADAB-4956-811E-F670585DED9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6640F0-6CED-47CD-BE2F-39B42E095896}"/>
              </a:ext>
            </a:extLst>
          </p:cNvPr>
          <p:cNvSpPr>
            <a:spLocks noGrp="1"/>
          </p:cNvSpPr>
          <p:nvPr>
            <p:ph type="sldNum" sz="quarter" idx="12"/>
          </p:nvPr>
        </p:nvSpPr>
        <p:spPr/>
        <p:txBody>
          <a:bodyPr/>
          <a:lstStyle/>
          <a:p>
            <a:fld id="{1D56B32F-20BD-42F5-B99F-DE41A0509EB9}" type="slidenum">
              <a:rPr lang="en-GB" smtClean="0"/>
              <a:t>‹#›</a:t>
            </a:fld>
            <a:endParaRPr lang="en-GB"/>
          </a:p>
        </p:txBody>
      </p:sp>
    </p:spTree>
    <p:extLst>
      <p:ext uri="{BB962C8B-B14F-4D97-AF65-F5344CB8AC3E}">
        <p14:creationId xmlns:p14="http://schemas.microsoft.com/office/powerpoint/2010/main" val="184503877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3E53-9A35-4706-BDE3-64CB5F6091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3EC366A-A60B-4724-BA69-3DFC5F15C2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3BB65D-06F0-4FDE-81A8-4F97954DC2AE}"/>
              </a:ext>
            </a:extLst>
          </p:cNvPr>
          <p:cNvSpPr>
            <a:spLocks noGrp="1"/>
          </p:cNvSpPr>
          <p:nvPr>
            <p:ph type="dt" sz="half" idx="10"/>
          </p:nvPr>
        </p:nvSpPr>
        <p:spPr/>
        <p:txBody>
          <a:bodyPr/>
          <a:lstStyle/>
          <a:p>
            <a:fld id="{2ED82415-6254-41E2-8805-0DF3E80AB9AF}" type="datetimeFigureOut">
              <a:rPr lang="en-GB" smtClean="0"/>
              <a:t>07/02/2023</a:t>
            </a:fld>
            <a:endParaRPr lang="en-GB"/>
          </a:p>
        </p:txBody>
      </p:sp>
      <p:sp>
        <p:nvSpPr>
          <p:cNvPr id="5" name="Footer Placeholder 4">
            <a:extLst>
              <a:ext uri="{FF2B5EF4-FFF2-40B4-BE49-F238E27FC236}">
                <a16:creationId xmlns:a16="http://schemas.microsoft.com/office/drawing/2014/main" id="{E2E224FA-4AA8-4E3C-87DA-CD27E6199A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52B17D-9DFF-4C28-87B6-2C08EEBA96DA}"/>
              </a:ext>
            </a:extLst>
          </p:cNvPr>
          <p:cNvSpPr>
            <a:spLocks noGrp="1"/>
          </p:cNvSpPr>
          <p:nvPr>
            <p:ph type="sldNum" sz="quarter" idx="12"/>
          </p:nvPr>
        </p:nvSpPr>
        <p:spPr/>
        <p:txBody>
          <a:bodyPr/>
          <a:lstStyle/>
          <a:p>
            <a:fld id="{1D56B32F-20BD-42F5-B99F-DE41A0509EB9}" type="slidenum">
              <a:rPr lang="en-GB" smtClean="0"/>
              <a:t>‹#›</a:t>
            </a:fld>
            <a:endParaRPr lang="en-GB"/>
          </a:p>
        </p:txBody>
      </p:sp>
    </p:spTree>
    <p:extLst>
      <p:ext uri="{BB962C8B-B14F-4D97-AF65-F5344CB8AC3E}">
        <p14:creationId xmlns:p14="http://schemas.microsoft.com/office/powerpoint/2010/main" val="658985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40037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A82B4-B1EB-4F85-974A-122A236056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3CF13D8-E483-47D2-A211-3A2235BBD9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6DE6D9-03F5-477F-8063-D80F296211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CAFBF9-1831-4E3B-83F5-3897E43E0C36}"/>
              </a:ext>
            </a:extLst>
          </p:cNvPr>
          <p:cNvSpPr>
            <a:spLocks noGrp="1"/>
          </p:cNvSpPr>
          <p:nvPr>
            <p:ph type="dt" sz="half" idx="10"/>
          </p:nvPr>
        </p:nvSpPr>
        <p:spPr/>
        <p:txBody>
          <a:bodyPr/>
          <a:lstStyle/>
          <a:p>
            <a:fld id="{2ED82415-6254-41E2-8805-0DF3E80AB9AF}" type="datetimeFigureOut">
              <a:rPr lang="en-GB" smtClean="0"/>
              <a:t>07/02/2023</a:t>
            </a:fld>
            <a:endParaRPr lang="en-GB"/>
          </a:p>
        </p:txBody>
      </p:sp>
      <p:sp>
        <p:nvSpPr>
          <p:cNvPr id="6" name="Footer Placeholder 5">
            <a:extLst>
              <a:ext uri="{FF2B5EF4-FFF2-40B4-BE49-F238E27FC236}">
                <a16:creationId xmlns:a16="http://schemas.microsoft.com/office/drawing/2014/main" id="{EF29D80F-D7FB-4D17-8292-62F38CBE117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5991AC5-4FD1-47E7-BFB1-06851D5DD361}"/>
              </a:ext>
            </a:extLst>
          </p:cNvPr>
          <p:cNvSpPr>
            <a:spLocks noGrp="1"/>
          </p:cNvSpPr>
          <p:nvPr>
            <p:ph type="sldNum" sz="quarter" idx="12"/>
          </p:nvPr>
        </p:nvSpPr>
        <p:spPr/>
        <p:txBody>
          <a:bodyPr/>
          <a:lstStyle/>
          <a:p>
            <a:fld id="{1D56B32F-20BD-42F5-B99F-DE41A0509EB9}" type="slidenum">
              <a:rPr lang="en-GB" smtClean="0"/>
              <a:t>‹#›</a:t>
            </a:fld>
            <a:endParaRPr lang="en-GB"/>
          </a:p>
        </p:txBody>
      </p:sp>
    </p:spTree>
    <p:extLst>
      <p:ext uri="{BB962C8B-B14F-4D97-AF65-F5344CB8AC3E}">
        <p14:creationId xmlns:p14="http://schemas.microsoft.com/office/powerpoint/2010/main" val="414216080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1A002-1DFA-4F17-ABDC-16E480CEB71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F3B29BE-98A8-434F-873D-F465650C6E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1E3B24-C479-49AD-B4AC-EE98A85733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8312B81-CB1F-4EF6-999B-D85D928B83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197118-FBA4-4A7E-B7E1-AE337650EB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591EAE7-8B15-493D-A66A-D0FD1CB6EB6A}"/>
              </a:ext>
            </a:extLst>
          </p:cNvPr>
          <p:cNvSpPr>
            <a:spLocks noGrp="1"/>
          </p:cNvSpPr>
          <p:nvPr>
            <p:ph type="dt" sz="half" idx="10"/>
          </p:nvPr>
        </p:nvSpPr>
        <p:spPr/>
        <p:txBody>
          <a:bodyPr/>
          <a:lstStyle/>
          <a:p>
            <a:fld id="{2ED82415-6254-41E2-8805-0DF3E80AB9AF}" type="datetimeFigureOut">
              <a:rPr lang="en-GB" smtClean="0"/>
              <a:t>07/02/2023</a:t>
            </a:fld>
            <a:endParaRPr lang="en-GB"/>
          </a:p>
        </p:txBody>
      </p:sp>
      <p:sp>
        <p:nvSpPr>
          <p:cNvPr id="8" name="Footer Placeholder 7">
            <a:extLst>
              <a:ext uri="{FF2B5EF4-FFF2-40B4-BE49-F238E27FC236}">
                <a16:creationId xmlns:a16="http://schemas.microsoft.com/office/drawing/2014/main" id="{C5119198-D326-491C-B290-EFD8DCCAE9F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942D7BD-C6E5-4736-99B5-50975C61B925}"/>
              </a:ext>
            </a:extLst>
          </p:cNvPr>
          <p:cNvSpPr>
            <a:spLocks noGrp="1"/>
          </p:cNvSpPr>
          <p:nvPr>
            <p:ph type="sldNum" sz="quarter" idx="12"/>
          </p:nvPr>
        </p:nvSpPr>
        <p:spPr/>
        <p:txBody>
          <a:bodyPr/>
          <a:lstStyle/>
          <a:p>
            <a:fld id="{1D56B32F-20BD-42F5-B99F-DE41A0509EB9}" type="slidenum">
              <a:rPr lang="en-GB" smtClean="0"/>
              <a:t>‹#›</a:t>
            </a:fld>
            <a:endParaRPr lang="en-GB"/>
          </a:p>
        </p:txBody>
      </p:sp>
    </p:spTree>
    <p:extLst>
      <p:ext uri="{BB962C8B-B14F-4D97-AF65-F5344CB8AC3E}">
        <p14:creationId xmlns:p14="http://schemas.microsoft.com/office/powerpoint/2010/main" val="307512599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7AD8-1751-452C-A744-2B732F3B17C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3545C96-E0BE-49E6-ABBB-676D241DB45E}"/>
              </a:ext>
            </a:extLst>
          </p:cNvPr>
          <p:cNvSpPr>
            <a:spLocks noGrp="1"/>
          </p:cNvSpPr>
          <p:nvPr>
            <p:ph type="dt" sz="half" idx="10"/>
          </p:nvPr>
        </p:nvSpPr>
        <p:spPr/>
        <p:txBody>
          <a:bodyPr/>
          <a:lstStyle/>
          <a:p>
            <a:fld id="{2ED82415-6254-41E2-8805-0DF3E80AB9AF}" type="datetimeFigureOut">
              <a:rPr lang="en-GB" smtClean="0"/>
              <a:t>07/02/2023</a:t>
            </a:fld>
            <a:endParaRPr lang="en-GB"/>
          </a:p>
        </p:txBody>
      </p:sp>
      <p:sp>
        <p:nvSpPr>
          <p:cNvPr id="4" name="Footer Placeholder 3">
            <a:extLst>
              <a:ext uri="{FF2B5EF4-FFF2-40B4-BE49-F238E27FC236}">
                <a16:creationId xmlns:a16="http://schemas.microsoft.com/office/drawing/2014/main" id="{D4534ED5-CC3B-49A0-BCA7-9E79EE178AB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E626AB0-47C0-4FF5-B7FE-810FBA5502A6}"/>
              </a:ext>
            </a:extLst>
          </p:cNvPr>
          <p:cNvSpPr>
            <a:spLocks noGrp="1"/>
          </p:cNvSpPr>
          <p:nvPr>
            <p:ph type="sldNum" sz="quarter" idx="12"/>
          </p:nvPr>
        </p:nvSpPr>
        <p:spPr/>
        <p:txBody>
          <a:bodyPr/>
          <a:lstStyle/>
          <a:p>
            <a:fld id="{1D56B32F-20BD-42F5-B99F-DE41A0509EB9}" type="slidenum">
              <a:rPr lang="en-GB" smtClean="0"/>
              <a:t>‹#›</a:t>
            </a:fld>
            <a:endParaRPr lang="en-GB"/>
          </a:p>
        </p:txBody>
      </p:sp>
    </p:spTree>
    <p:extLst>
      <p:ext uri="{BB962C8B-B14F-4D97-AF65-F5344CB8AC3E}">
        <p14:creationId xmlns:p14="http://schemas.microsoft.com/office/powerpoint/2010/main" val="337201372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923B3B-69F0-4A76-AC20-FF2F198BD524}"/>
              </a:ext>
            </a:extLst>
          </p:cNvPr>
          <p:cNvSpPr>
            <a:spLocks noGrp="1"/>
          </p:cNvSpPr>
          <p:nvPr>
            <p:ph type="dt" sz="half" idx="10"/>
          </p:nvPr>
        </p:nvSpPr>
        <p:spPr/>
        <p:txBody>
          <a:bodyPr/>
          <a:lstStyle/>
          <a:p>
            <a:fld id="{2ED82415-6254-41E2-8805-0DF3E80AB9AF}" type="datetimeFigureOut">
              <a:rPr lang="en-GB" smtClean="0"/>
              <a:t>07/02/2023</a:t>
            </a:fld>
            <a:endParaRPr lang="en-GB"/>
          </a:p>
        </p:txBody>
      </p:sp>
      <p:sp>
        <p:nvSpPr>
          <p:cNvPr id="3" name="Footer Placeholder 2">
            <a:extLst>
              <a:ext uri="{FF2B5EF4-FFF2-40B4-BE49-F238E27FC236}">
                <a16:creationId xmlns:a16="http://schemas.microsoft.com/office/drawing/2014/main" id="{656CB559-A80B-489B-A173-85B50D1D51C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9E3367D-DC14-4912-B2AC-96E4627F4043}"/>
              </a:ext>
            </a:extLst>
          </p:cNvPr>
          <p:cNvSpPr>
            <a:spLocks noGrp="1"/>
          </p:cNvSpPr>
          <p:nvPr>
            <p:ph type="sldNum" sz="quarter" idx="12"/>
          </p:nvPr>
        </p:nvSpPr>
        <p:spPr/>
        <p:txBody>
          <a:bodyPr/>
          <a:lstStyle/>
          <a:p>
            <a:fld id="{1D56B32F-20BD-42F5-B99F-DE41A0509EB9}" type="slidenum">
              <a:rPr lang="en-GB" smtClean="0"/>
              <a:t>‹#›</a:t>
            </a:fld>
            <a:endParaRPr lang="en-GB"/>
          </a:p>
        </p:txBody>
      </p:sp>
    </p:spTree>
    <p:extLst>
      <p:ext uri="{BB962C8B-B14F-4D97-AF65-F5344CB8AC3E}">
        <p14:creationId xmlns:p14="http://schemas.microsoft.com/office/powerpoint/2010/main" val="10622331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DC28F-EB00-4C4B-8C83-0E67598C8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2352905-B6F3-48BB-9868-484C047438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9620B5E-9F35-4D4D-8500-66F11B7E0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7522EF-D16C-43B6-8ED5-C099FC44446B}"/>
              </a:ext>
            </a:extLst>
          </p:cNvPr>
          <p:cNvSpPr>
            <a:spLocks noGrp="1"/>
          </p:cNvSpPr>
          <p:nvPr>
            <p:ph type="dt" sz="half" idx="10"/>
          </p:nvPr>
        </p:nvSpPr>
        <p:spPr/>
        <p:txBody>
          <a:bodyPr/>
          <a:lstStyle/>
          <a:p>
            <a:fld id="{2ED82415-6254-41E2-8805-0DF3E80AB9AF}" type="datetimeFigureOut">
              <a:rPr lang="en-GB" smtClean="0"/>
              <a:t>07/02/2023</a:t>
            </a:fld>
            <a:endParaRPr lang="en-GB"/>
          </a:p>
        </p:txBody>
      </p:sp>
      <p:sp>
        <p:nvSpPr>
          <p:cNvPr id="6" name="Footer Placeholder 5">
            <a:extLst>
              <a:ext uri="{FF2B5EF4-FFF2-40B4-BE49-F238E27FC236}">
                <a16:creationId xmlns:a16="http://schemas.microsoft.com/office/drawing/2014/main" id="{28E8DCE8-57C0-430B-A5D1-1B70234885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23490DB-E876-4C4F-AB10-852CD4063419}"/>
              </a:ext>
            </a:extLst>
          </p:cNvPr>
          <p:cNvSpPr>
            <a:spLocks noGrp="1"/>
          </p:cNvSpPr>
          <p:nvPr>
            <p:ph type="sldNum" sz="quarter" idx="12"/>
          </p:nvPr>
        </p:nvSpPr>
        <p:spPr/>
        <p:txBody>
          <a:bodyPr/>
          <a:lstStyle/>
          <a:p>
            <a:fld id="{1D56B32F-20BD-42F5-B99F-DE41A0509EB9}" type="slidenum">
              <a:rPr lang="en-GB" smtClean="0"/>
              <a:t>‹#›</a:t>
            </a:fld>
            <a:endParaRPr lang="en-GB"/>
          </a:p>
        </p:txBody>
      </p:sp>
    </p:spTree>
    <p:extLst>
      <p:ext uri="{BB962C8B-B14F-4D97-AF65-F5344CB8AC3E}">
        <p14:creationId xmlns:p14="http://schemas.microsoft.com/office/powerpoint/2010/main" val="128323163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659B5-612B-4EB7-81AA-91EC92A787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9456C8D-6204-4F4E-B073-2DCE0C25E3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1C91C50-AEF2-4EC2-966A-64C5818553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37968D-C4EF-477F-B934-BDEFE0208CBE}"/>
              </a:ext>
            </a:extLst>
          </p:cNvPr>
          <p:cNvSpPr>
            <a:spLocks noGrp="1"/>
          </p:cNvSpPr>
          <p:nvPr>
            <p:ph type="dt" sz="half" idx="10"/>
          </p:nvPr>
        </p:nvSpPr>
        <p:spPr/>
        <p:txBody>
          <a:bodyPr/>
          <a:lstStyle/>
          <a:p>
            <a:fld id="{2ED82415-6254-41E2-8805-0DF3E80AB9AF}" type="datetimeFigureOut">
              <a:rPr lang="en-GB" smtClean="0"/>
              <a:t>07/02/2023</a:t>
            </a:fld>
            <a:endParaRPr lang="en-GB"/>
          </a:p>
        </p:txBody>
      </p:sp>
      <p:sp>
        <p:nvSpPr>
          <p:cNvPr id="6" name="Footer Placeholder 5">
            <a:extLst>
              <a:ext uri="{FF2B5EF4-FFF2-40B4-BE49-F238E27FC236}">
                <a16:creationId xmlns:a16="http://schemas.microsoft.com/office/drawing/2014/main" id="{890BE2E2-6D4B-4A33-A6B3-B0C9010F998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5086B8F-510B-4510-872D-A808C732565E}"/>
              </a:ext>
            </a:extLst>
          </p:cNvPr>
          <p:cNvSpPr>
            <a:spLocks noGrp="1"/>
          </p:cNvSpPr>
          <p:nvPr>
            <p:ph type="sldNum" sz="quarter" idx="12"/>
          </p:nvPr>
        </p:nvSpPr>
        <p:spPr/>
        <p:txBody>
          <a:bodyPr/>
          <a:lstStyle/>
          <a:p>
            <a:fld id="{1D56B32F-20BD-42F5-B99F-DE41A0509EB9}" type="slidenum">
              <a:rPr lang="en-GB" smtClean="0"/>
              <a:t>‹#›</a:t>
            </a:fld>
            <a:endParaRPr lang="en-GB"/>
          </a:p>
        </p:txBody>
      </p:sp>
    </p:spTree>
    <p:extLst>
      <p:ext uri="{BB962C8B-B14F-4D97-AF65-F5344CB8AC3E}">
        <p14:creationId xmlns:p14="http://schemas.microsoft.com/office/powerpoint/2010/main" val="41929058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EBB3A-CC6D-4D52-B4FA-0C27049983A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33A8585-4884-41D2-A789-C4A598F4B7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D9E221-BECD-4D19-B517-55A77974E283}"/>
              </a:ext>
            </a:extLst>
          </p:cNvPr>
          <p:cNvSpPr>
            <a:spLocks noGrp="1"/>
          </p:cNvSpPr>
          <p:nvPr>
            <p:ph type="dt" sz="half" idx="10"/>
          </p:nvPr>
        </p:nvSpPr>
        <p:spPr/>
        <p:txBody>
          <a:bodyPr/>
          <a:lstStyle/>
          <a:p>
            <a:fld id="{2ED82415-6254-41E2-8805-0DF3E80AB9AF}" type="datetimeFigureOut">
              <a:rPr lang="en-GB" smtClean="0"/>
              <a:t>07/02/2023</a:t>
            </a:fld>
            <a:endParaRPr lang="en-GB"/>
          </a:p>
        </p:txBody>
      </p:sp>
      <p:sp>
        <p:nvSpPr>
          <p:cNvPr id="5" name="Footer Placeholder 4">
            <a:extLst>
              <a:ext uri="{FF2B5EF4-FFF2-40B4-BE49-F238E27FC236}">
                <a16:creationId xmlns:a16="http://schemas.microsoft.com/office/drawing/2014/main" id="{C3755BAE-EA6F-44C2-A220-D0C844BE3C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A83224-D62D-487F-8A55-C111BA076314}"/>
              </a:ext>
            </a:extLst>
          </p:cNvPr>
          <p:cNvSpPr>
            <a:spLocks noGrp="1"/>
          </p:cNvSpPr>
          <p:nvPr>
            <p:ph type="sldNum" sz="quarter" idx="12"/>
          </p:nvPr>
        </p:nvSpPr>
        <p:spPr/>
        <p:txBody>
          <a:bodyPr/>
          <a:lstStyle/>
          <a:p>
            <a:fld id="{1D56B32F-20BD-42F5-B99F-DE41A0509EB9}" type="slidenum">
              <a:rPr lang="en-GB" smtClean="0"/>
              <a:t>‹#›</a:t>
            </a:fld>
            <a:endParaRPr lang="en-GB"/>
          </a:p>
        </p:txBody>
      </p:sp>
    </p:spTree>
    <p:extLst>
      <p:ext uri="{BB962C8B-B14F-4D97-AF65-F5344CB8AC3E}">
        <p14:creationId xmlns:p14="http://schemas.microsoft.com/office/powerpoint/2010/main" val="53336655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84889C-F399-4B2C-B885-1F5EC7B886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FF0D869-325F-41BE-B524-42404D332A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F0F6449-A132-4378-AC8F-9A4C8C184C88}"/>
              </a:ext>
            </a:extLst>
          </p:cNvPr>
          <p:cNvSpPr>
            <a:spLocks noGrp="1"/>
          </p:cNvSpPr>
          <p:nvPr>
            <p:ph type="dt" sz="half" idx="10"/>
          </p:nvPr>
        </p:nvSpPr>
        <p:spPr/>
        <p:txBody>
          <a:bodyPr/>
          <a:lstStyle/>
          <a:p>
            <a:fld id="{2ED82415-6254-41E2-8805-0DF3E80AB9AF}" type="datetimeFigureOut">
              <a:rPr lang="en-GB" smtClean="0"/>
              <a:t>07/02/2023</a:t>
            </a:fld>
            <a:endParaRPr lang="en-GB"/>
          </a:p>
        </p:txBody>
      </p:sp>
      <p:sp>
        <p:nvSpPr>
          <p:cNvPr id="5" name="Footer Placeholder 4">
            <a:extLst>
              <a:ext uri="{FF2B5EF4-FFF2-40B4-BE49-F238E27FC236}">
                <a16:creationId xmlns:a16="http://schemas.microsoft.com/office/drawing/2014/main" id="{24BA5D3B-7168-4E04-A243-1DEB3C734B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A8695E9-2ACF-4044-B318-7F5BBF83A3A1}"/>
              </a:ext>
            </a:extLst>
          </p:cNvPr>
          <p:cNvSpPr>
            <a:spLocks noGrp="1"/>
          </p:cNvSpPr>
          <p:nvPr>
            <p:ph type="sldNum" sz="quarter" idx="12"/>
          </p:nvPr>
        </p:nvSpPr>
        <p:spPr/>
        <p:txBody>
          <a:bodyPr/>
          <a:lstStyle/>
          <a:p>
            <a:fld id="{1D56B32F-20BD-42F5-B99F-DE41A0509EB9}" type="slidenum">
              <a:rPr lang="en-GB" smtClean="0"/>
              <a:t>‹#›</a:t>
            </a:fld>
            <a:endParaRPr lang="en-GB"/>
          </a:p>
        </p:txBody>
      </p:sp>
    </p:spTree>
    <p:extLst>
      <p:ext uri="{BB962C8B-B14F-4D97-AF65-F5344CB8AC3E}">
        <p14:creationId xmlns:p14="http://schemas.microsoft.com/office/powerpoint/2010/main" val="2189531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4842" y="224700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15563" y="4179656"/>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2905649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687847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58.xml"/><Relationship Id="rId18" Type="http://schemas.openxmlformats.org/officeDocument/2006/relationships/slideLayout" Target="../slideLayouts/slideLayout263.xml"/><Relationship Id="rId26" Type="http://schemas.openxmlformats.org/officeDocument/2006/relationships/slideLayout" Target="../slideLayouts/slideLayout271.xml"/><Relationship Id="rId39" Type="http://schemas.openxmlformats.org/officeDocument/2006/relationships/slideLayout" Target="../slideLayouts/slideLayout284.xml"/><Relationship Id="rId21" Type="http://schemas.openxmlformats.org/officeDocument/2006/relationships/slideLayout" Target="../slideLayouts/slideLayout266.xml"/><Relationship Id="rId34" Type="http://schemas.openxmlformats.org/officeDocument/2006/relationships/slideLayout" Target="../slideLayouts/slideLayout279.xml"/><Relationship Id="rId42" Type="http://schemas.openxmlformats.org/officeDocument/2006/relationships/slideLayout" Target="../slideLayouts/slideLayout287.xml"/><Relationship Id="rId7" Type="http://schemas.openxmlformats.org/officeDocument/2006/relationships/slideLayout" Target="../slideLayouts/slideLayout252.xml"/><Relationship Id="rId2" Type="http://schemas.openxmlformats.org/officeDocument/2006/relationships/slideLayout" Target="../slideLayouts/slideLayout247.xml"/><Relationship Id="rId16" Type="http://schemas.openxmlformats.org/officeDocument/2006/relationships/slideLayout" Target="../slideLayouts/slideLayout261.xml"/><Relationship Id="rId29" Type="http://schemas.openxmlformats.org/officeDocument/2006/relationships/slideLayout" Target="../slideLayouts/slideLayout274.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24" Type="http://schemas.openxmlformats.org/officeDocument/2006/relationships/slideLayout" Target="../slideLayouts/slideLayout269.xml"/><Relationship Id="rId32" Type="http://schemas.openxmlformats.org/officeDocument/2006/relationships/slideLayout" Target="../slideLayouts/slideLayout277.xml"/><Relationship Id="rId37" Type="http://schemas.openxmlformats.org/officeDocument/2006/relationships/slideLayout" Target="../slideLayouts/slideLayout282.xml"/><Relationship Id="rId40" Type="http://schemas.openxmlformats.org/officeDocument/2006/relationships/slideLayout" Target="../slideLayouts/slideLayout285.xml"/><Relationship Id="rId45" Type="http://schemas.openxmlformats.org/officeDocument/2006/relationships/theme" Target="../theme/theme10.xml"/><Relationship Id="rId5" Type="http://schemas.openxmlformats.org/officeDocument/2006/relationships/slideLayout" Target="../slideLayouts/slideLayout250.xml"/><Relationship Id="rId15" Type="http://schemas.openxmlformats.org/officeDocument/2006/relationships/slideLayout" Target="../slideLayouts/slideLayout260.xml"/><Relationship Id="rId23" Type="http://schemas.openxmlformats.org/officeDocument/2006/relationships/slideLayout" Target="../slideLayouts/slideLayout268.xml"/><Relationship Id="rId28" Type="http://schemas.openxmlformats.org/officeDocument/2006/relationships/slideLayout" Target="../slideLayouts/slideLayout273.xml"/><Relationship Id="rId36" Type="http://schemas.openxmlformats.org/officeDocument/2006/relationships/slideLayout" Target="../slideLayouts/slideLayout281.xml"/><Relationship Id="rId10" Type="http://schemas.openxmlformats.org/officeDocument/2006/relationships/slideLayout" Target="../slideLayouts/slideLayout255.xml"/><Relationship Id="rId19" Type="http://schemas.openxmlformats.org/officeDocument/2006/relationships/slideLayout" Target="../slideLayouts/slideLayout264.xml"/><Relationship Id="rId31" Type="http://schemas.openxmlformats.org/officeDocument/2006/relationships/slideLayout" Target="../slideLayouts/slideLayout276.xml"/><Relationship Id="rId44" Type="http://schemas.openxmlformats.org/officeDocument/2006/relationships/slideLayout" Target="../slideLayouts/slideLayout289.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slideLayout" Target="../slideLayouts/slideLayout259.xml"/><Relationship Id="rId22" Type="http://schemas.openxmlformats.org/officeDocument/2006/relationships/slideLayout" Target="../slideLayouts/slideLayout267.xml"/><Relationship Id="rId27" Type="http://schemas.openxmlformats.org/officeDocument/2006/relationships/slideLayout" Target="../slideLayouts/slideLayout272.xml"/><Relationship Id="rId30" Type="http://schemas.openxmlformats.org/officeDocument/2006/relationships/slideLayout" Target="../slideLayouts/slideLayout275.xml"/><Relationship Id="rId35" Type="http://schemas.openxmlformats.org/officeDocument/2006/relationships/slideLayout" Target="../slideLayouts/slideLayout280.xml"/><Relationship Id="rId43" Type="http://schemas.openxmlformats.org/officeDocument/2006/relationships/slideLayout" Target="../slideLayouts/slideLayout288.xml"/><Relationship Id="rId8" Type="http://schemas.openxmlformats.org/officeDocument/2006/relationships/slideLayout" Target="../slideLayouts/slideLayout253.xml"/><Relationship Id="rId3" Type="http://schemas.openxmlformats.org/officeDocument/2006/relationships/slideLayout" Target="../slideLayouts/slideLayout248.xml"/><Relationship Id="rId12" Type="http://schemas.openxmlformats.org/officeDocument/2006/relationships/slideLayout" Target="../slideLayouts/slideLayout257.xml"/><Relationship Id="rId17" Type="http://schemas.openxmlformats.org/officeDocument/2006/relationships/slideLayout" Target="../slideLayouts/slideLayout262.xml"/><Relationship Id="rId25" Type="http://schemas.openxmlformats.org/officeDocument/2006/relationships/slideLayout" Target="../slideLayouts/slideLayout270.xml"/><Relationship Id="rId33" Type="http://schemas.openxmlformats.org/officeDocument/2006/relationships/slideLayout" Target="../slideLayouts/slideLayout278.xml"/><Relationship Id="rId38" Type="http://schemas.openxmlformats.org/officeDocument/2006/relationships/slideLayout" Target="../slideLayouts/slideLayout283.xml"/><Relationship Id="rId46" Type="http://schemas.openxmlformats.org/officeDocument/2006/relationships/image" Target="../media/image21.png"/><Relationship Id="rId20" Type="http://schemas.openxmlformats.org/officeDocument/2006/relationships/slideLayout" Target="../slideLayouts/slideLayout265.xml"/><Relationship Id="rId41" Type="http://schemas.openxmlformats.org/officeDocument/2006/relationships/slideLayout" Target="../slideLayouts/slideLayout28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slideLayout" Target="../slideLayouts/slideLayout302.xml"/><Relationship Id="rId18" Type="http://schemas.openxmlformats.org/officeDocument/2006/relationships/theme" Target="../theme/theme11.xml"/><Relationship Id="rId3" Type="http://schemas.openxmlformats.org/officeDocument/2006/relationships/slideLayout" Target="../slideLayouts/slideLayout292.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5" Type="http://schemas.openxmlformats.org/officeDocument/2006/relationships/slideLayout" Target="../slideLayouts/slideLayout294.xml"/><Relationship Id="rId15" Type="http://schemas.openxmlformats.org/officeDocument/2006/relationships/slideLayout" Target="../slideLayouts/slideLayout304.xml"/><Relationship Id="rId10" Type="http://schemas.openxmlformats.org/officeDocument/2006/relationships/slideLayout" Target="../slideLayouts/slideLayout299.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slideLayout" Target="../slideLayouts/slideLayout332.xml"/><Relationship Id="rId39" Type="http://schemas.openxmlformats.org/officeDocument/2006/relationships/slideLayout" Target="../slideLayouts/slideLayout345.xml"/><Relationship Id="rId21" Type="http://schemas.openxmlformats.org/officeDocument/2006/relationships/slideLayout" Target="../slideLayouts/slideLayout327.xml"/><Relationship Id="rId34" Type="http://schemas.openxmlformats.org/officeDocument/2006/relationships/slideLayout" Target="../slideLayouts/slideLayout340.xml"/><Relationship Id="rId42" Type="http://schemas.openxmlformats.org/officeDocument/2006/relationships/slideLayout" Target="../slideLayouts/slideLayout348.xml"/><Relationship Id="rId7" Type="http://schemas.openxmlformats.org/officeDocument/2006/relationships/slideLayout" Target="../slideLayouts/slideLayout313.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29" Type="http://schemas.openxmlformats.org/officeDocument/2006/relationships/slideLayout" Target="../slideLayouts/slideLayout335.xml"/><Relationship Id="rId41" Type="http://schemas.openxmlformats.org/officeDocument/2006/relationships/slideLayout" Target="../slideLayouts/slideLayout347.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32" Type="http://schemas.openxmlformats.org/officeDocument/2006/relationships/slideLayout" Target="../slideLayouts/slideLayout338.xml"/><Relationship Id="rId37" Type="http://schemas.openxmlformats.org/officeDocument/2006/relationships/slideLayout" Target="../slideLayouts/slideLayout343.xml"/><Relationship Id="rId40" Type="http://schemas.openxmlformats.org/officeDocument/2006/relationships/slideLayout" Target="../slideLayouts/slideLayout346.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28" Type="http://schemas.openxmlformats.org/officeDocument/2006/relationships/slideLayout" Target="../slideLayouts/slideLayout334.xml"/><Relationship Id="rId36" Type="http://schemas.openxmlformats.org/officeDocument/2006/relationships/slideLayout" Target="../slideLayouts/slideLayout342.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31" Type="http://schemas.openxmlformats.org/officeDocument/2006/relationships/slideLayout" Target="../slideLayouts/slideLayout337.xml"/><Relationship Id="rId44" Type="http://schemas.openxmlformats.org/officeDocument/2006/relationships/image" Target="../media/image78.png"/><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slideLayout" Target="../slideLayouts/slideLayout333.xml"/><Relationship Id="rId30" Type="http://schemas.openxmlformats.org/officeDocument/2006/relationships/slideLayout" Target="../slideLayouts/slideLayout336.xml"/><Relationship Id="rId35" Type="http://schemas.openxmlformats.org/officeDocument/2006/relationships/slideLayout" Target="../slideLayouts/slideLayout341.xml"/><Relationship Id="rId43" Type="http://schemas.openxmlformats.org/officeDocument/2006/relationships/theme" Target="../theme/theme12.xml"/><Relationship Id="rId8" Type="http://schemas.openxmlformats.org/officeDocument/2006/relationships/slideLayout" Target="../slideLayouts/slideLayout314.xml"/><Relationship Id="rId3" Type="http://schemas.openxmlformats.org/officeDocument/2006/relationships/slideLayout" Target="../slideLayouts/slideLayout309.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33" Type="http://schemas.openxmlformats.org/officeDocument/2006/relationships/slideLayout" Target="../slideLayouts/slideLayout339.xml"/><Relationship Id="rId38" Type="http://schemas.openxmlformats.org/officeDocument/2006/relationships/slideLayout" Target="../slideLayouts/slideLayout34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2.emf"/><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41" Type="http://schemas.openxmlformats.org/officeDocument/2006/relationships/image" Target="../media/image2.emf"/><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theme" Target="../theme/theme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theme" Target="../theme/theme5.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theme" Target="../theme/theme7.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image" Target="../media/image21.png"/><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6" Type="http://schemas.openxmlformats.org/officeDocument/2006/relationships/slideLayout" Target="../slideLayouts/slideLayout154.xml"/><Relationship Id="rId117" Type="http://schemas.openxmlformats.org/officeDocument/2006/relationships/slideLayout" Target="../slideLayouts/slideLayout245.xml"/><Relationship Id="rId21" Type="http://schemas.openxmlformats.org/officeDocument/2006/relationships/slideLayout" Target="../slideLayouts/slideLayout149.xml"/><Relationship Id="rId42" Type="http://schemas.openxmlformats.org/officeDocument/2006/relationships/slideLayout" Target="../slideLayouts/slideLayout170.xml"/><Relationship Id="rId47" Type="http://schemas.openxmlformats.org/officeDocument/2006/relationships/slideLayout" Target="../slideLayouts/slideLayout175.xml"/><Relationship Id="rId63" Type="http://schemas.openxmlformats.org/officeDocument/2006/relationships/slideLayout" Target="../slideLayouts/slideLayout191.xml"/><Relationship Id="rId68" Type="http://schemas.openxmlformats.org/officeDocument/2006/relationships/slideLayout" Target="../slideLayouts/slideLayout196.xml"/><Relationship Id="rId84" Type="http://schemas.openxmlformats.org/officeDocument/2006/relationships/slideLayout" Target="../slideLayouts/slideLayout212.xml"/><Relationship Id="rId89" Type="http://schemas.openxmlformats.org/officeDocument/2006/relationships/slideLayout" Target="../slideLayouts/slideLayout217.xml"/><Relationship Id="rId112" Type="http://schemas.openxmlformats.org/officeDocument/2006/relationships/slideLayout" Target="../slideLayouts/slideLayout240.xml"/><Relationship Id="rId16" Type="http://schemas.openxmlformats.org/officeDocument/2006/relationships/slideLayout" Target="../slideLayouts/slideLayout144.xml"/><Relationship Id="rId107" Type="http://schemas.openxmlformats.org/officeDocument/2006/relationships/slideLayout" Target="../slideLayouts/slideLayout235.xml"/><Relationship Id="rId11" Type="http://schemas.openxmlformats.org/officeDocument/2006/relationships/slideLayout" Target="../slideLayouts/slideLayout139.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53" Type="http://schemas.openxmlformats.org/officeDocument/2006/relationships/slideLayout" Target="../slideLayouts/slideLayout181.xml"/><Relationship Id="rId58" Type="http://schemas.openxmlformats.org/officeDocument/2006/relationships/slideLayout" Target="../slideLayouts/slideLayout186.xml"/><Relationship Id="rId74" Type="http://schemas.openxmlformats.org/officeDocument/2006/relationships/slideLayout" Target="../slideLayouts/slideLayout202.xml"/><Relationship Id="rId79" Type="http://schemas.openxmlformats.org/officeDocument/2006/relationships/slideLayout" Target="../slideLayouts/slideLayout207.xml"/><Relationship Id="rId102" Type="http://schemas.openxmlformats.org/officeDocument/2006/relationships/slideLayout" Target="../slideLayouts/slideLayout230.xml"/><Relationship Id="rId5" Type="http://schemas.openxmlformats.org/officeDocument/2006/relationships/slideLayout" Target="../slideLayouts/slideLayout133.xml"/><Relationship Id="rId90" Type="http://schemas.openxmlformats.org/officeDocument/2006/relationships/slideLayout" Target="../slideLayouts/slideLayout218.xml"/><Relationship Id="rId95" Type="http://schemas.openxmlformats.org/officeDocument/2006/relationships/slideLayout" Target="../slideLayouts/slideLayout223.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43" Type="http://schemas.openxmlformats.org/officeDocument/2006/relationships/slideLayout" Target="../slideLayouts/slideLayout171.xml"/><Relationship Id="rId48" Type="http://schemas.openxmlformats.org/officeDocument/2006/relationships/slideLayout" Target="../slideLayouts/slideLayout176.xml"/><Relationship Id="rId64" Type="http://schemas.openxmlformats.org/officeDocument/2006/relationships/slideLayout" Target="../slideLayouts/slideLayout192.xml"/><Relationship Id="rId69" Type="http://schemas.openxmlformats.org/officeDocument/2006/relationships/slideLayout" Target="../slideLayouts/slideLayout197.xml"/><Relationship Id="rId113" Type="http://schemas.openxmlformats.org/officeDocument/2006/relationships/slideLayout" Target="../slideLayouts/slideLayout241.xml"/><Relationship Id="rId118" Type="http://schemas.openxmlformats.org/officeDocument/2006/relationships/theme" Target="../theme/theme9.xml"/><Relationship Id="rId80" Type="http://schemas.openxmlformats.org/officeDocument/2006/relationships/slideLayout" Target="../slideLayouts/slideLayout208.xml"/><Relationship Id="rId85" Type="http://schemas.openxmlformats.org/officeDocument/2006/relationships/slideLayout" Target="../slideLayouts/slideLayout213.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33" Type="http://schemas.openxmlformats.org/officeDocument/2006/relationships/slideLayout" Target="../slideLayouts/slideLayout161.xml"/><Relationship Id="rId38" Type="http://schemas.openxmlformats.org/officeDocument/2006/relationships/slideLayout" Target="../slideLayouts/slideLayout166.xml"/><Relationship Id="rId59" Type="http://schemas.openxmlformats.org/officeDocument/2006/relationships/slideLayout" Target="../slideLayouts/slideLayout187.xml"/><Relationship Id="rId103" Type="http://schemas.openxmlformats.org/officeDocument/2006/relationships/slideLayout" Target="../slideLayouts/slideLayout231.xml"/><Relationship Id="rId108" Type="http://schemas.openxmlformats.org/officeDocument/2006/relationships/slideLayout" Target="../slideLayouts/slideLayout236.xml"/><Relationship Id="rId54" Type="http://schemas.openxmlformats.org/officeDocument/2006/relationships/slideLayout" Target="../slideLayouts/slideLayout182.xml"/><Relationship Id="rId70" Type="http://schemas.openxmlformats.org/officeDocument/2006/relationships/slideLayout" Target="../slideLayouts/slideLayout198.xml"/><Relationship Id="rId75" Type="http://schemas.openxmlformats.org/officeDocument/2006/relationships/slideLayout" Target="../slideLayouts/slideLayout203.xml"/><Relationship Id="rId91" Type="http://schemas.openxmlformats.org/officeDocument/2006/relationships/slideLayout" Target="../slideLayouts/slideLayout219.xml"/><Relationship Id="rId96" Type="http://schemas.openxmlformats.org/officeDocument/2006/relationships/slideLayout" Target="../slideLayouts/slideLayout224.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49" Type="http://schemas.openxmlformats.org/officeDocument/2006/relationships/slideLayout" Target="../slideLayouts/slideLayout177.xml"/><Relationship Id="rId114" Type="http://schemas.openxmlformats.org/officeDocument/2006/relationships/slideLayout" Target="../slideLayouts/slideLayout242.xml"/><Relationship Id="rId119" Type="http://schemas.openxmlformats.org/officeDocument/2006/relationships/image" Target="../media/image2.emf"/><Relationship Id="rId10" Type="http://schemas.openxmlformats.org/officeDocument/2006/relationships/slideLayout" Target="../slideLayouts/slideLayout138.xml"/><Relationship Id="rId31" Type="http://schemas.openxmlformats.org/officeDocument/2006/relationships/slideLayout" Target="../slideLayouts/slideLayout159.xml"/><Relationship Id="rId44" Type="http://schemas.openxmlformats.org/officeDocument/2006/relationships/slideLayout" Target="../slideLayouts/slideLayout172.xml"/><Relationship Id="rId52" Type="http://schemas.openxmlformats.org/officeDocument/2006/relationships/slideLayout" Target="../slideLayouts/slideLayout180.xml"/><Relationship Id="rId60" Type="http://schemas.openxmlformats.org/officeDocument/2006/relationships/slideLayout" Target="../slideLayouts/slideLayout188.xml"/><Relationship Id="rId65" Type="http://schemas.openxmlformats.org/officeDocument/2006/relationships/slideLayout" Target="../slideLayouts/slideLayout193.xml"/><Relationship Id="rId73" Type="http://schemas.openxmlformats.org/officeDocument/2006/relationships/slideLayout" Target="../slideLayouts/slideLayout201.xml"/><Relationship Id="rId78" Type="http://schemas.openxmlformats.org/officeDocument/2006/relationships/slideLayout" Target="../slideLayouts/slideLayout206.xml"/><Relationship Id="rId81" Type="http://schemas.openxmlformats.org/officeDocument/2006/relationships/slideLayout" Target="../slideLayouts/slideLayout209.xml"/><Relationship Id="rId86" Type="http://schemas.openxmlformats.org/officeDocument/2006/relationships/slideLayout" Target="../slideLayouts/slideLayout214.xml"/><Relationship Id="rId94" Type="http://schemas.openxmlformats.org/officeDocument/2006/relationships/slideLayout" Target="../slideLayouts/slideLayout222.xml"/><Relationship Id="rId99" Type="http://schemas.openxmlformats.org/officeDocument/2006/relationships/slideLayout" Target="../slideLayouts/slideLayout227.xml"/><Relationship Id="rId101" Type="http://schemas.openxmlformats.org/officeDocument/2006/relationships/slideLayout" Target="../slideLayouts/slideLayout22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39" Type="http://schemas.openxmlformats.org/officeDocument/2006/relationships/slideLayout" Target="../slideLayouts/slideLayout167.xml"/><Relationship Id="rId109" Type="http://schemas.openxmlformats.org/officeDocument/2006/relationships/slideLayout" Target="../slideLayouts/slideLayout237.xml"/><Relationship Id="rId34" Type="http://schemas.openxmlformats.org/officeDocument/2006/relationships/slideLayout" Target="../slideLayouts/slideLayout162.xml"/><Relationship Id="rId50" Type="http://schemas.openxmlformats.org/officeDocument/2006/relationships/slideLayout" Target="../slideLayouts/slideLayout178.xml"/><Relationship Id="rId55" Type="http://schemas.openxmlformats.org/officeDocument/2006/relationships/slideLayout" Target="../slideLayouts/slideLayout183.xml"/><Relationship Id="rId76" Type="http://schemas.openxmlformats.org/officeDocument/2006/relationships/slideLayout" Target="../slideLayouts/slideLayout204.xml"/><Relationship Id="rId97" Type="http://schemas.openxmlformats.org/officeDocument/2006/relationships/slideLayout" Target="../slideLayouts/slideLayout225.xml"/><Relationship Id="rId104" Type="http://schemas.openxmlformats.org/officeDocument/2006/relationships/slideLayout" Target="../slideLayouts/slideLayout232.xml"/><Relationship Id="rId7" Type="http://schemas.openxmlformats.org/officeDocument/2006/relationships/slideLayout" Target="../slideLayouts/slideLayout135.xml"/><Relationship Id="rId71" Type="http://schemas.openxmlformats.org/officeDocument/2006/relationships/slideLayout" Target="../slideLayouts/slideLayout199.xml"/><Relationship Id="rId92" Type="http://schemas.openxmlformats.org/officeDocument/2006/relationships/slideLayout" Target="../slideLayouts/slideLayout220.xml"/><Relationship Id="rId2" Type="http://schemas.openxmlformats.org/officeDocument/2006/relationships/slideLayout" Target="../slideLayouts/slideLayout130.xml"/><Relationship Id="rId29" Type="http://schemas.openxmlformats.org/officeDocument/2006/relationships/slideLayout" Target="../slideLayouts/slideLayout157.xml"/><Relationship Id="rId24" Type="http://schemas.openxmlformats.org/officeDocument/2006/relationships/slideLayout" Target="../slideLayouts/slideLayout152.xml"/><Relationship Id="rId40" Type="http://schemas.openxmlformats.org/officeDocument/2006/relationships/slideLayout" Target="../slideLayouts/slideLayout168.xml"/><Relationship Id="rId45" Type="http://schemas.openxmlformats.org/officeDocument/2006/relationships/slideLayout" Target="../slideLayouts/slideLayout173.xml"/><Relationship Id="rId66" Type="http://schemas.openxmlformats.org/officeDocument/2006/relationships/slideLayout" Target="../slideLayouts/slideLayout194.xml"/><Relationship Id="rId87" Type="http://schemas.openxmlformats.org/officeDocument/2006/relationships/slideLayout" Target="../slideLayouts/slideLayout215.xml"/><Relationship Id="rId110" Type="http://schemas.openxmlformats.org/officeDocument/2006/relationships/slideLayout" Target="../slideLayouts/slideLayout238.xml"/><Relationship Id="rId115" Type="http://schemas.openxmlformats.org/officeDocument/2006/relationships/slideLayout" Target="../slideLayouts/slideLayout243.xml"/><Relationship Id="rId61" Type="http://schemas.openxmlformats.org/officeDocument/2006/relationships/slideLayout" Target="../slideLayouts/slideLayout189.xml"/><Relationship Id="rId82" Type="http://schemas.openxmlformats.org/officeDocument/2006/relationships/slideLayout" Target="../slideLayouts/slideLayout210.xml"/><Relationship Id="rId19" Type="http://schemas.openxmlformats.org/officeDocument/2006/relationships/slideLayout" Target="../slideLayouts/slideLayout147.xml"/><Relationship Id="rId14" Type="http://schemas.openxmlformats.org/officeDocument/2006/relationships/slideLayout" Target="../slideLayouts/slideLayout142.xml"/><Relationship Id="rId30" Type="http://schemas.openxmlformats.org/officeDocument/2006/relationships/slideLayout" Target="../slideLayouts/slideLayout158.xml"/><Relationship Id="rId35" Type="http://schemas.openxmlformats.org/officeDocument/2006/relationships/slideLayout" Target="../slideLayouts/slideLayout163.xml"/><Relationship Id="rId56" Type="http://schemas.openxmlformats.org/officeDocument/2006/relationships/slideLayout" Target="../slideLayouts/slideLayout184.xml"/><Relationship Id="rId77" Type="http://schemas.openxmlformats.org/officeDocument/2006/relationships/slideLayout" Target="../slideLayouts/slideLayout205.xml"/><Relationship Id="rId100" Type="http://schemas.openxmlformats.org/officeDocument/2006/relationships/slideLayout" Target="../slideLayouts/slideLayout228.xml"/><Relationship Id="rId105" Type="http://schemas.openxmlformats.org/officeDocument/2006/relationships/slideLayout" Target="../slideLayouts/slideLayout233.xml"/><Relationship Id="rId8" Type="http://schemas.openxmlformats.org/officeDocument/2006/relationships/slideLayout" Target="../slideLayouts/slideLayout136.xml"/><Relationship Id="rId51" Type="http://schemas.openxmlformats.org/officeDocument/2006/relationships/slideLayout" Target="../slideLayouts/slideLayout179.xml"/><Relationship Id="rId72" Type="http://schemas.openxmlformats.org/officeDocument/2006/relationships/slideLayout" Target="../slideLayouts/slideLayout200.xml"/><Relationship Id="rId93" Type="http://schemas.openxmlformats.org/officeDocument/2006/relationships/slideLayout" Target="../slideLayouts/slideLayout221.xml"/><Relationship Id="rId98" Type="http://schemas.openxmlformats.org/officeDocument/2006/relationships/slideLayout" Target="../slideLayouts/slideLayout226.xml"/><Relationship Id="rId3" Type="http://schemas.openxmlformats.org/officeDocument/2006/relationships/slideLayout" Target="../slideLayouts/slideLayout131.xml"/><Relationship Id="rId25" Type="http://schemas.openxmlformats.org/officeDocument/2006/relationships/slideLayout" Target="../slideLayouts/slideLayout153.xml"/><Relationship Id="rId46" Type="http://schemas.openxmlformats.org/officeDocument/2006/relationships/slideLayout" Target="../slideLayouts/slideLayout174.xml"/><Relationship Id="rId67" Type="http://schemas.openxmlformats.org/officeDocument/2006/relationships/slideLayout" Target="../slideLayouts/slideLayout195.xml"/><Relationship Id="rId116" Type="http://schemas.openxmlformats.org/officeDocument/2006/relationships/slideLayout" Target="../slideLayouts/slideLayout244.xml"/><Relationship Id="rId20" Type="http://schemas.openxmlformats.org/officeDocument/2006/relationships/slideLayout" Target="../slideLayouts/slideLayout148.xml"/><Relationship Id="rId41" Type="http://schemas.openxmlformats.org/officeDocument/2006/relationships/slideLayout" Target="../slideLayouts/slideLayout169.xml"/><Relationship Id="rId62" Type="http://schemas.openxmlformats.org/officeDocument/2006/relationships/slideLayout" Target="../slideLayouts/slideLayout190.xml"/><Relationship Id="rId83" Type="http://schemas.openxmlformats.org/officeDocument/2006/relationships/slideLayout" Target="../slideLayouts/slideLayout211.xml"/><Relationship Id="rId88" Type="http://schemas.openxmlformats.org/officeDocument/2006/relationships/slideLayout" Target="../slideLayouts/slideLayout216.xml"/><Relationship Id="rId111" Type="http://schemas.openxmlformats.org/officeDocument/2006/relationships/slideLayout" Target="../slideLayouts/slideLayout239.xml"/><Relationship Id="rId15" Type="http://schemas.openxmlformats.org/officeDocument/2006/relationships/slideLayout" Target="../slideLayouts/slideLayout143.xml"/><Relationship Id="rId36" Type="http://schemas.openxmlformats.org/officeDocument/2006/relationships/slideLayout" Target="../slideLayouts/slideLayout164.xml"/><Relationship Id="rId57" Type="http://schemas.openxmlformats.org/officeDocument/2006/relationships/slideLayout" Target="../slideLayouts/slideLayout185.xml"/><Relationship Id="rId106" Type="http://schemas.openxmlformats.org/officeDocument/2006/relationships/slideLayout" Target="../slideLayouts/slideLayout2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3867806"/>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015330637"/>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49" r:id="rId29"/>
    <p:sldLayoutId id="2147483950" r:id="rId30"/>
    <p:sldLayoutId id="2147483951" r:id="rId31"/>
    <p:sldLayoutId id="2147483952" r:id="rId32"/>
    <p:sldLayoutId id="2147483953" r:id="rId33"/>
    <p:sldLayoutId id="2147483954" r:id="rId34"/>
    <p:sldLayoutId id="2147483955" r:id="rId35"/>
    <p:sldLayoutId id="2147483956" r:id="rId36"/>
    <p:sldLayoutId id="2147483957" r:id="rId37"/>
    <p:sldLayoutId id="2147483958" r:id="rId38"/>
    <p:sldLayoutId id="2147483959" r:id="rId39"/>
    <p:sldLayoutId id="2147483960" r:id="rId40"/>
    <p:sldLayoutId id="2147483961" r:id="rId41"/>
    <p:sldLayoutId id="2147483962" r:id="rId42"/>
    <p:sldLayoutId id="2147483963" r:id="rId43"/>
    <p:sldLayoutId id="2147483964" r:id="rId44"/>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136942222"/>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022346985"/>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 id="2147484002" r:id="rId19"/>
    <p:sldLayoutId id="2147484003" r:id="rId20"/>
    <p:sldLayoutId id="2147484004" r:id="rId21"/>
    <p:sldLayoutId id="2147484005" r:id="rId22"/>
    <p:sldLayoutId id="2147484006" r:id="rId23"/>
    <p:sldLayoutId id="2147484007" r:id="rId24"/>
    <p:sldLayoutId id="2147484008" r:id="rId25"/>
    <p:sldLayoutId id="2147484009" r:id="rId26"/>
    <p:sldLayoutId id="2147484010" r:id="rId27"/>
    <p:sldLayoutId id="2147484011" r:id="rId28"/>
    <p:sldLayoutId id="2147484012" r:id="rId29"/>
    <p:sldLayoutId id="2147484013" r:id="rId30"/>
    <p:sldLayoutId id="2147484014" r:id="rId31"/>
    <p:sldLayoutId id="2147484015" r:id="rId32"/>
    <p:sldLayoutId id="2147484016" r:id="rId33"/>
    <p:sldLayoutId id="2147484017" r:id="rId34"/>
    <p:sldLayoutId id="2147484018" r:id="rId35"/>
    <p:sldLayoutId id="2147484019" r:id="rId36"/>
    <p:sldLayoutId id="2147484020" r:id="rId37"/>
    <p:sldLayoutId id="2147484021" r:id="rId38"/>
    <p:sldLayoutId id="2147484022" r:id="rId39"/>
    <p:sldLayoutId id="2147484023" r:id="rId40"/>
    <p:sldLayoutId id="2147484024" r:id="rId41"/>
    <p:sldLayoutId id="2147484025" r:id="rId4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460290"/>
      </p:ext>
    </p:extLst>
  </p:cSld>
  <p:clrMap bg1="dk1" tx1="lt1" bg2="dk2" tx2="lt2" accent1="accent1" accent2="accent2" accent3="accent3" accent4="accent4" accent5="accent5" accent6="accent6" hlink="hlink" folHlink="folHlink"/>
  <p:sldLayoutIdLst>
    <p:sldLayoutId id="214748367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733050832"/>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7675296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2/7/2023</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2466690565"/>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30966751"/>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5A1570-DFEA-408A-B888-0CAB1E2560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90DA0BA-9AD6-46FB-A0A3-DBE5A04126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5A80C5-F028-4E2E-B9A4-269FADA1F9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D82415-6254-41E2-8805-0DF3E80AB9AF}" type="datetimeFigureOut">
              <a:rPr lang="en-GB" smtClean="0"/>
              <a:t>07/02/2023</a:t>
            </a:fld>
            <a:endParaRPr lang="en-GB"/>
          </a:p>
        </p:txBody>
      </p:sp>
      <p:sp>
        <p:nvSpPr>
          <p:cNvPr id="5" name="Footer Placeholder 4">
            <a:extLst>
              <a:ext uri="{FF2B5EF4-FFF2-40B4-BE49-F238E27FC236}">
                <a16:creationId xmlns:a16="http://schemas.microsoft.com/office/drawing/2014/main" id="{0A6ACAF9-55F5-45DC-852D-A2255B5BEB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37A863E-E233-4F4B-B085-856A82C32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56B32F-20BD-42F5-B99F-DE41A0509EB9}" type="slidenum">
              <a:rPr lang="en-GB" smtClean="0"/>
              <a:t>‹#›</a:t>
            </a:fld>
            <a:endParaRPr lang="en-GB"/>
          </a:p>
        </p:txBody>
      </p:sp>
    </p:spTree>
    <p:extLst>
      <p:ext uri="{BB962C8B-B14F-4D97-AF65-F5344CB8AC3E}">
        <p14:creationId xmlns:p14="http://schemas.microsoft.com/office/powerpoint/2010/main" val="3326033883"/>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27038" y="1693863"/>
            <a:ext cx="11231768" cy="2021853"/>
          </a:xfrm>
          <a:prstGeom prst="rect">
            <a:avLst/>
          </a:prstGeom>
        </p:spPr>
        <p:txBody>
          <a:bodyPr vert="horz" wrap="square" lIns="0" tIns="0" rIns="0" bIns="0" rtlCol="0">
            <a:no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p:nvPicPr>
        <p:blipFill>
          <a:blip r:embed="rId28">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
        <p:nvSpPr>
          <p:cNvPr id="6" name="Title Placeholder 1">
            <a:extLst>
              <a:ext uri="{FF2B5EF4-FFF2-40B4-BE49-F238E27FC236}">
                <a16:creationId xmlns:a16="http://schemas.microsoft.com/office/drawing/2014/main" id="{E362CDD4-BD24-4019-B024-9A42698375FC}"/>
              </a:ext>
            </a:extLst>
          </p:cNvPr>
          <p:cNvSpPr>
            <a:spLocks noGrp="1"/>
          </p:cNvSpPr>
          <p:nvPr>
            <p:ph type="title"/>
          </p:nvPr>
        </p:nvSpPr>
        <p:spPr>
          <a:xfrm>
            <a:off x="427038" y="449263"/>
            <a:ext cx="11303917" cy="742950"/>
          </a:xfrm>
          <a:prstGeom prst="rect">
            <a:avLst/>
          </a:prstGeom>
        </p:spPr>
        <p:txBody>
          <a:bodyPr vert="horz" wrap="square" lIns="0" tIns="0" rIns="0" bIns="0" rtlCol="0" anchor="t">
            <a:noAutofit/>
          </a:bodyPr>
          <a:lstStyle/>
          <a:p>
            <a:r>
              <a:rPr lang="en-US" dirty="0"/>
              <a:t>Heading Segoe UI </a:t>
            </a:r>
            <a:r>
              <a:rPr lang="en-US" dirty="0" err="1"/>
              <a:t>Semibold</a:t>
            </a:r>
            <a:r>
              <a:rPr lang="en-US" dirty="0"/>
              <a:t> 28/32</a:t>
            </a:r>
          </a:p>
        </p:txBody>
      </p:sp>
    </p:spTree>
    <p:extLst>
      <p:ext uri="{BB962C8B-B14F-4D97-AF65-F5344CB8AC3E}">
        <p14:creationId xmlns:p14="http://schemas.microsoft.com/office/powerpoint/2010/main" val="3702674692"/>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Lst>
  <p:transition>
    <p:fade/>
  </p:transition>
  <p:hf sldNum="0" hdr="0" ft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bg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accent5"/>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bg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chemeClr val="accent5"/>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chemeClr val="bg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4">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guide id="55" orient="horz" pos="1067">
          <p15:clr>
            <a:srgbClr val="5ACBF0"/>
          </p15:clr>
        </p15:guide>
        <p15:guide id="56" pos="831">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89449516"/>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 id="2147483832" r:id="rId33"/>
    <p:sldLayoutId id="2147483833" r:id="rId34"/>
    <p:sldLayoutId id="2147483834" r:id="rId35"/>
    <p:sldLayoutId id="2147483835" r:id="rId36"/>
    <p:sldLayoutId id="2147483836" r:id="rId37"/>
    <p:sldLayoutId id="2147483837" r:id="rId38"/>
    <p:sldLayoutId id="2147483838" r:id="rId39"/>
    <p:sldLayoutId id="2147483839" r:id="rId40"/>
    <p:sldLayoutId id="2147483840" r:id="rId41"/>
    <p:sldLayoutId id="2147483841" r:id="rId42"/>
    <p:sldLayoutId id="2147483842" r:id="rId43"/>
    <p:sldLayoutId id="2147483843" r:id="rId44"/>
    <p:sldLayoutId id="2147483844" r:id="rId45"/>
    <p:sldLayoutId id="2147483845" r:id="rId46"/>
    <p:sldLayoutId id="2147483846" r:id="rId47"/>
    <p:sldLayoutId id="2147483847" r:id="rId48"/>
    <p:sldLayoutId id="2147483848" r:id="rId49"/>
    <p:sldLayoutId id="2147483849" r:id="rId50"/>
    <p:sldLayoutId id="2147483850" r:id="rId51"/>
    <p:sldLayoutId id="2147483851" r:id="rId52"/>
    <p:sldLayoutId id="2147483852" r:id="rId53"/>
    <p:sldLayoutId id="2147483853" r:id="rId54"/>
    <p:sldLayoutId id="2147483854" r:id="rId55"/>
    <p:sldLayoutId id="2147483855" r:id="rId56"/>
    <p:sldLayoutId id="2147483856" r:id="rId57"/>
    <p:sldLayoutId id="2147483857" r:id="rId58"/>
    <p:sldLayoutId id="2147483858" r:id="rId59"/>
    <p:sldLayoutId id="2147483859" r:id="rId60"/>
    <p:sldLayoutId id="2147483860" r:id="rId61"/>
    <p:sldLayoutId id="2147483861" r:id="rId62"/>
    <p:sldLayoutId id="2147483862" r:id="rId63"/>
    <p:sldLayoutId id="2147483863" r:id="rId64"/>
    <p:sldLayoutId id="2147483864" r:id="rId65"/>
    <p:sldLayoutId id="2147483865" r:id="rId66"/>
    <p:sldLayoutId id="2147483866" r:id="rId67"/>
    <p:sldLayoutId id="2147483867" r:id="rId68"/>
    <p:sldLayoutId id="2147483868" r:id="rId69"/>
    <p:sldLayoutId id="2147483869" r:id="rId70"/>
    <p:sldLayoutId id="2147483870" r:id="rId71"/>
    <p:sldLayoutId id="2147483871" r:id="rId72"/>
    <p:sldLayoutId id="2147483872" r:id="rId73"/>
    <p:sldLayoutId id="2147483873" r:id="rId74"/>
    <p:sldLayoutId id="2147483874" r:id="rId75"/>
    <p:sldLayoutId id="2147483875" r:id="rId76"/>
    <p:sldLayoutId id="2147483876" r:id="rId77"/>
    <p:sldLayoutId id="2147483877" r:id="rId78"/>
    <p:sldLayoutId id="2147483878" r:id="rId79"/>
    <p:sldLayoutId id="2147483879" r:id="rId80"/>
    <p:sldLayoutId id="2147483880" r:id="rId81"/>
    <p:sldLayoutId id="2147483881" r:id="rId82"/>
    <p:sldLayoutId id="2147483882" r:id="rId83"/>
    <p:sldLayoutId id="2147483883" r:id="rId84"/>
    <p:sldLayoutId id="2147483884" r:id="rId85"/>
    <p:sldLayoutId id="2147483885" r:id="rId86"/>
    <p:sldLayoutId id="2147483886" r:id="rId87"/>
    <p:sldLayoutId id="2147483887" r:id="rId88"/>
    <p:sldLayoutId id="2147483888" r:id="rId89"/>
    <p:sldLayoutId id="2147483889" r:id="rId90"/>
    <p:sldLayoutId id="2147483890" r:id="rId91"/>
    <p:sldLayoutId id="2147483891" r:id="rId92"/>
    <p:sldLayoutId id="2147483892" r:id="rId93"/>
    <p:sldLayoutId id="2147483893" r:id="rId94"/>
    <p:sldLayoutId id="2147483894" r:id="rId95"/>
    <p:sldLayoutId id="2147483895" r:id="rId96"/>
    <p:sldLayoutId id="2147483896" r:id="rId97"/>
    <p:sldLayoutId id="2147483897" r:id="rId98"/>
    <p:sldLayoutId id="2147483898" r:id="rId99"/>
    <p:sldLayoutId id="2147483899" r:id="rId100"/>
    <p:sldLayoutId id="2147483900" r:id="rId101"/>
    <p:sldLayoutId id="2147483901" r:id="rId102"/>
    <p:sldLayoutId id="2147483902" r:id="rId103"/>
    <p:sldLayoutId id="2147483903" r:id="rId104"/>
    <p:sldLayoutId id="2147483904" r:id="rId105"/>
    <p:sldLayoutId id="2147483905" r:id="rId106"/>
    <p:sldLayoutId id="2147483906" r:id="rId107"/>
    <p:sldLayoutId id="2147483907" r:id="rId108"/>
    <p:sldLayoutId id="2147483908" r:id="rId109"/>
    <p:sldLayoutId id="2147483909" r:id="rId110"/>
    <p:sldLayoutId id="2147483910" r:id="rId111"/>
    <p:sldLayoutId id="2147483911" r:id="rId112"/>
    <p:sldLayoutId id="2147483912" r:id="rId113"/>
    <p:sldLayoutId id="2147483913" r:id="rId114"/>
    <p:sldLayoutId id="2147483914" r:id="rId115"/>
    <p:sldLayoutId id="2147483915" r:id="rId116"/>
    <p:sldLayoutId id="2147483916" r:id="rId1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xml"/><Relationship Id="rId1" Type="http://schemas.openxmlformats.org/officeDocument/2006/relationships/slideLayout" Target="../slideLayouts/slideLayout248.xml"/><Relationship Id="rId5" Type="http://schemas.openxmlformats.org/officeDocument/2006/relationships/image" Target="../media/image76.emf"/><Relationship Id="rId4" Type="http://schemas.openxmlformats.org/officeDocument/2006/relationships/image" Target="../media/image75.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02.xml"/><Relationship Id="rId1" Type="http://schemas.openxmlformats.org/officeDocument/2006/relationships/tags" Target="../tags/tag1.xml"/><Relationship Id="rId5" Type="http://schemas.openxmlformats.org/officeDocument/2006/relationships/hyperlink" Target="https://aka.ms/wellarchitected/framework" TargetMode="External"/><Relationship Id="rId4" Type="http://schemas.openxmlformats.org/officeDocument/2006/relationships/image" Target="../media/image115.png"/></Relationships>
</file>

<file path=ppt/slides/_rels/slide1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118.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17.png"/><Relationship Id="rId5" Type="http://schemas.openxmlformats.org/officeDocument/2006/relationships/hyperlink" Target="https://aka.ms/wellarchitected/framework" TargetMode="External"/><Relationship Id="rId4" Type="http://schemas.openxmlformats.org/officeDocument/2006/relationships/image" Target="../media/image116.svg"/></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119.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17.png"/><Relationship Id="rId5" Type="http://schemas.openxmlformats.org/officeDocument/2006/relationships/hyperlink" Target="https://aka.ms/architecture" TargetMode="External"/><Relationship Id="rId4" Type="http://schemas.openxmlformats.org/officeDocument/2006/relationships/image" Target="../media/image116.svg"/></Relationships>
</file>

<file path=ppt/slides/_rels/slide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xml"/><Relationship Id="rId1" Type="http://schemas.openxmlformats.org/officeDocument/2006/relationships/slideLayout" Target="../slideLayouts/slideLayout320.xml"/><Relationship Id="rId5" Type="http://schemas.openxmlformats.org/officeDocument/2006/relationships/hyperlink" Target="https://aka.ms/wellarchitected/review" TargetMode="External"/><Relationship Id="rId4" Type="http://schemas.openxmlformats.org/officeDocument/2006/relationships/image" Target="../media/image121.png"/></Relationships>
</file>

<file path=ppt/slides/_rels/slide1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320.xml"/><Relationship Id="rId6" Type="http://schemas.openxmlformats.org/officeDocument/2006/relationships/hyperlink" Target="https://aka.ms/docs/advisor" TargetMode="External"/><Relationship Id="rId5" Type="http://schemas.openxmlformats.org/officeDocument/2006/relationships/hyperlink" Target="https://aka.ms/azureadvisor" TargetMode="External"/><Relationship Id="rId4" Type="http://schemas.openxmlformats.org/officeDocument/2006/relationships/hyperlink" Target="https://aka.ms/advisor"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advisor" TargetMode="External"/><Relationship Id="rId2" Type="http://schemas.openxmlformats.org/officeDocument/2006/relationships/notesSlide" Target="../notesSlides/notesSlide14.xml"/><Relationship Id="rId1" Type="http://schemas.openxmlformats.org/officeDocument/2006/relationships/slideLayout" Target="../slideLayouts/slideLayout320.xml"/><Relationship Id="rId6" Type="http://schemas.openxmlformats.org/officeDocument/2006/relationships/image" Target="../media/image123.png"/><Relationship Id="rId5" Type="http://schemas.openxmlformats.org/officeDocument/2006/relationships/hyperlink" Target="https://aka.ms/docs/advisor" TargetMode="External"/><Relationship Id="rId4" Type="http://schemas.openxmlformats.org/officeDocument/2006/relationships/hyperlink" Target="https://aka.ms/azureadviso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5.xml"/><Relationship Id="rId1" Type="http://schemas.openxmlformats.org/officeDocument/2006/relationships/slideLayout" Target="../slideLayouts/slideLayout106.xml"/><Relationship Id="rId4" Type="http://schemas.openxmlformats.org/officeDocument/2006/relationships/image" Target="../media/image125.sv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0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xml"/><Relationship Id="rId1" Type="http://schemas.openxmlformats.org/officeDocument/2006/relationships/slideLayout" Target="../slideLayouts/slideLayout40.xml"/><Relationship Id="rId4" Type="http://schemas.openxmlformats.org/officeDocument/2006/relationships/image" Target="../media/image99.svg"/></Relationships>
</file>

<file path=ppt/slides/_rels/slide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4.xml"/><Relationship Id="rId1" Type="http://schemas.openxmlformats.org/officeDocument/2006/relationships/slideLayout" Target="../slideLayouts/slideLayout70.xml"/><Relationship Id="rId5" Type="http://schemas.openxmlformats.org/officeDocument/2006/relationships/image" Target="../media/image102.sv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103.emf"/><Relationship Id="rId7" Type="http://schemas.openxmlformats.org/officeDocument/2006/relationships/image" Target="../media/image107.emf"/><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106.emf"/><Relationship Id="rId5" Type="http://schemas.openxmlformats.org/officeDocument/2006/relationships/image" Target="../media/image105.emf"/><Relationship Id="rId4" Type="http://schemas.openxmlformats.org/officeDocument/2006/relationships/image" Target="../media/image104.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hemeOverride" Target="../theme/themeOverride1.xml"/><Relationship Id="rId5" Type="http://schemas.openxmlformats.org/officeDocument/2006/relationships/image" Target="../media/image109.png"/><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7.xml"/><Relationship Id="rId1" Type="http://schemas.openxmlformats.org/officeDocument/2006/relationships/slideLayout" Target="../slideLayouts/slideLayout280.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svg"/></Relationships>
</file>

<file path=ppt/slides/_rels/slide9.xml.rels><?xml version="1.0" encoding="UTF-8" standalone="yes"?>
<Relationships xmlns="http://schemas.openxmlformats.org/package/2006/relationships"><Relationship Id="rId3" Type="http://schemas.openxmlformats.org/officeDocument/2006/relationships/image" Target="../media/image103.emf"/><Relationship Id="rId7" Type="http://schemas.openxmlformats.org/officeDocument/2006/relationships/image" Target="../media/image107.emf"/><Relationship Id="rId2" Type="http://schemas.openxmlformats.org/officeDocument/2006/relationships/notesSlide" Target="../notesSlides/notesSlide8.xml"/><Relationship Id="rId1" Type="http://schemas.openxmlformats.org/officeDocument/2006/relationships/slideLayout" Target="../slideLayouts/slideLayout101.xml"/><Relationship Id="rId6" Type="http://schemas.openxmlformats.org/officeDocument/2006/relationships/image" Target="../media/image106.emf"/><Relationship Id="rId5" Type="http://schemas.openxmlformats.org/officeDocument/2006/relationships/image" Target="../media/image105.emf"/><Relationship Id="rId4" Type="http://schemas.openxmlformats.org/officeDocument/2006/relationships/image" Target="../media/image104.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50024" y="1775364"/>
            <a:ext cx="10854270" cy="1793104"/>
          </a:xfrm>
        </p:spPr>
        <p:txBody>
          <a:bodyPr/>
          <a:lstStyle/>
          <a:p>
            <a:r>
              <a:rPr lang="en-US" sz="4000">
                <a:cs typeface="Aharoni" panose="020B0604020202020204" pitchFamily="2" charset="-79"/>
              </a:rPr>
              <a:t>Microsoft</a:t>
            </a:r>
            <a:r>
              <a:rPr lang="en-US" sz="4400" spc="-147">
                <a:cs typeface="Segoe UI Semibold" panose="020B0702040204020203" pitchFamily="34" charset="0"/>
              </a:rPr>
              <a:t> </a:t>
            </a:r>
            <a:r>
              <a:rPr lang="en-US" sz="4000">
                <a:cs typeface="Aharoni" panose="020B0604020202020204" pitchFamily="2" charset="-79"/>
              </a:rPr>
              <a:t>Azure </a:t>
            </a:r>
            <a:r>
              <a:rPr lang="en-US" sz="4000" spc="-147">
                <a:solidFill>
                  <a:schemeClr val="bg1"/>
                </a:solidFill>
                <a:cs typeface="Segoe UI Semibold" panose="020B0702040204020203" pitchFamily="34" charset="0"/>
              </a:rPr>
              <a:t>Well-Architected</a:t>
            </a:r>
            <a:br>
              <a:rPr lang="en-US" sz="3600" spc="-147">
                <a:solidFill>
                  <a:schemeClr val="bg1"/>
                </a:solidFill>
                <a:latin typeface="Segoe UI Semibold" panose="020B0702040204020203" pitchFamily="34" charset="0"/>
                <a:cs typeface="Segoe UI Semibold" panose="020B0702040204020203" pitchFamily="34" charset="0"/>
              </a:rPr>
            </a:br>
            <a:r>
              <a:rPr kumimoji="0" lang="en-US" sz="2800" b="0" i="0" u="none" strike="noStrike" kern="1200" cap="none" spc="0" normalizeH="0" baseline="0" noProof="0">
                <a:ln>
                  <a:noFill/>
                </a:ln>
                <a:solidFill>
                  <a:schemeClr val="accent5"/>
                </a:solidFill>
                <a:effectLst/>
                <a:uLnTx/>
                <a:uFillTx/>
                <a:latin typeface="+mn-lt"/>
                <a:ea typeface="+mn-ea"/>
                <a:cs typeface="Segoe UI Semibold" panose="020B0702040204020203" pitchFamily="34" charset="0"/>
              </a:rPr>
              <a:t>Build and manage </a:t>
            </a:r>
            <a:br>
              <a:rPr kumimoji="0" lang="en-US" sz="2800" b="0" i="0" u="none" strike="noStrike" kern="1200" cap="none" spc="0" normalizeH="0" baseline="0" noProof="0">
                <a:ln>
                  <a:noFill/>
                </a:ln>
                <a:solidFill>
                  <a:schemeClr val="accent5"/>
                </a:solidFill>
                <a:effectLst/>
                <a:uLnTx/>
                <a:uFillTx/>
                <a:latin typeface="+mn-lt"/>
                <a:ea typeface="+mn-ea"/>
                <a:cs typeface="Segoe UI Semibold" panose="020B0702040204020203" pitchFamily="34" charset="0"/>
              </a:rPr>
            </a:br>
            <a:r>
              <a:rPr kumimoji="0" lang="en-US" sz="2800" b="0" i="0" u="none" strike="noStrike" kern="1200" cap="none" spc="0" normalizeH="0" baseline="0" noProof="0">
                <a:ln>
                  <a:noFill/>
                </a:ln>
                <a:solidFill>
                  <a:schemeClr val="accent5"/>
                </a:solidFill>
                <a:effectLst/>
                <a:uLnTx/>
                <a:uFillTx/>
                <a:latin typeface="+mn-lt"/>
                <a:ea typeface="+mn-ea"/>
                <a:cs typeface="Segoe UI Semibold" panose="020B0702040204020203" pitchFamily="34" charset="0"/>
              </a:rPr>
              <a:t>high-performing workloads</a:t>
            </a:r>
            <a:endParaRPr lang="en-US" sz="3400" b="1">
              <a:solidFill>
                <a:schemeClr val="accent5"/>
              </a:solidFill>
              <a:latin typeface="Segoe UI Semilight" panose="020B0402040204020203" pitchFamily="34" charset="0"/>
              <a:cs typeface="Segoe UI Semilight" panose="020B0402040204020203" pitchFamily="34" charset="0"/>
            </a:endParaRPr>
          </a:p>
        </p:txBody>
      </p:sp>
      <p:pic>
        <p:nvPicPr>
          <p:cNvPr id="2" name="Graphic 1">
            <a:extLst>
              <a:ext uri="{FF2B5EF4-FFF2-40B4-BE49-F238E27FC236}">
                <a16:creationId xmlns:a16="http://schemas.microsoft.com/office/drawing/2014/main" id="{FA01E45E-0590-46D1-A00C-554A4386D81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25B69A3E-985A-47B3-A283-0CFB79F4623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Tree>
    <p:extLst>
      <p:ext uri="{BB962C8B-B14F-4D97-AF65-F5344CB8AC3E}">
        <p14:creationId xmlns:p14="http://schemas.microsoft.com/office/powerpoint/2010/main" val="14525906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Overcoming workload quality inhibitors</a:t>
            </a:r>
          </a:p>
        </p:txBody>
      </p:sp>
      <p:sp>
        <p:nvSpPr>
          <p:cNvPr id="37" name="TextBox 36">
            <a:extLst>
              <a:ext uri="{FF2B5EF4-FFF2-40B4-BE49-F238E27FC236}">
                <a16:creationId xmlns:a16="http://schemas.microsoft.com/office/drawing/2014/main" id="{2445A497-7137-4C8D-B431-CF113967CEC7}"/>
              </a:ext>
            </a:extLst>
          </p:cNvPr>
          <p:cNvSpPr txBox="1"/>
          <p:nvPr/>
        </p:nvSpPr>
        <p:spPr>
          <a:xfrm>
            <a:off x="80454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2" name="Picture 1" descr="Cost optimization pillar diagram: dollar sign in a circle">
            <a:extLst>
              <a:ext uri="{FF2B5EF4-FFF2-40B4-BE49-F238E27FC236}">
                <a16:creationId xmlns:a16="http://schemas.microsoft.com/office/drawing/2014/main" id="{B252FDC6-59B2-4C97-9EB4-5AEF18C18D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714" y="2525680"/>
            <a:ext cx="948409" cy="948409"/>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3C8A877E-D5BF-4CFC-882B-A5F4064483B3}"/>
              </a:ext>
            </a:extLst>
          </p:cNvPr>
          <p:cNvSpPr txBox="1"/>
          <p:nvPr/>
        </p:nvSpPr>
        <p:spPr>
          <a:xfrm>
            <a:off x="679188" y="3822808"/>
            <a:ext cx="2103120" cy="175432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No cost and usage monitoring </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Unclear on underused or orphaned resources</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Lack of structure billing management</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Budget reductions due to lack of support for cloud adoption by LT/board</a:t>
            </a:r>
          </a:p>
        </p:txBody>
      </p:sp>
      <p:sp>
        <p:nvSpPr>
          <p:cNvPr id="40" name="TextBox 39">
            <a:extLst>
              <a:ext uri="{FF2B5EF4-FFF2-40B4-BE49-F238E27FC236}">
                <a16:creationId xmlns:a16="http://schemas.microsoft.com/office/drawing/2014/main" id="{88AF6495-FBCA-4BA0-B86F-42CC890F95D0}"/>
              </a:ext>
            </a:extLst>
          </p:cNvPr>
          <p:cNvSpPr txBox="1"/>
          <p:nvPr/>
        </p:nvSpPr>
        <p:spPr>
          <a:xfrm>
            <a:off x="306960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nvGrpSpPr>
          <p:cNvPr id="78" name="Group 34" descr="Operation excellence pillar diagram: gauge">
            <a:extLst>
              <a:ext uri="{FF2B5EF4-FFF2-40B4-BE49-F238E27FC236}">
                <a16:creationId xmlns:a16="http://schemas.microsoft.com/office/drawing/2014/main" id="{C8146BB0-5D87-4A6F-8798-A1CC3A4ACE6C}"/>
              </a:ext>
            </a:extLst>
          </p:cNvPr>
          <p:cNvGrpSpPr>
            <a:grpSpLocks noChangeAspect="1"/>
          </p:cNvGrpSpPr>
          <p:nvPr/>
        </p:nvGrpSpPr>
        <p:grpSpPr bwMode="auto">
          <a:xfrm>
            <a:off x="3490287" y="2525680"/>
            <a:ext cx="987425" cy="820737"/>
            <a:chOff x="3572" y="2719"/>
            <a:chExt cx="622" cy="517"/>
          </a:xfrm>
        </p:grpSpPr>
        <p:sp>
          <p:nvSpPr>
            <p:cNvPr id="80" name="AutoShape 33">
              <a:extLst>
                <a:ext uri="{FF2B5EF4-FFF2-40B4-BE49-F238E27FC236}">
                  <a16:creationId xmlns:a16="http://schemas.microsoft.com/office/drawing/2014/main" id="{F908F962-8398-4D8C-927A-1D4EFF6BA759}"/>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35">
              <a:extLst>
                <a:ext uri="{FF2B5EF4-FFF2-40B4-BE49-F238E27FC236}">
                  <a16:creationId xmlns:a16="http://schemas.microsoft.com/office/drawing/2014/main" id="{D9985249-B447-4B0F-9CE6-DF35322248C9}"/>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36">
              <a:extLst>
                <a:ext uri="{FF2B5EF4-FFF2-40B4-BE49-F238E27FC236}">
                  <a16:creationId xmlns:a16="http://schemas.microsoft.com/office/drawing/2014/main" id="{D6DBBE3F-F969-48A8-B50D-38F5783ECD52}"/>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7">
              <a:extLst>
                <a:ext uri="{FF2B5EF4-FFF2-40B4-BE49-F238E27FC236}">
                  <a16:creationId xmlns:a16="http://schemas.microsoft.com/office/drawing/2014/main" id="{0990C0EC-ADCB-4C9A-B87F-42B5BF7F7DE9}"/>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38">
              <a:extLst>
                <a:ext uri="{FF2B5EF4-FFF2-40B4-BE49-F238E27FC236}">
                  <a16:creationId xmlns:a16="http://schemas.microsoft.com/office/drawing/2014/main" id="{5D374DE7-F52C-43C7-B491-3A1E09CE4B8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39">
              <a:extLst>
                <a:ext uri="{FF2B5EF4-FFF2-40B4-BE49-F238E27FC236}">
                  <a16:creationId xmlns:a16="http://schemas.microsoft.com/office/drawing/2014/main" id="{BCEB9D6C-3897-4010-914F-F667AA60F8BC}"/>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40">
              <a:extLst>
                <a:ext uri="{FF2B5EF4-FFF2-40B4-BE49-F238E27FC236}">
                  <a16:creationId xmlns:a16="http://schemas.microsoft.com/office/drawing/2014/main" id="{078BEF85-C66C-4E86-960F-1BC857C49A38}"/>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val 41">
              <a:extLst>
                <a:ext uri="{FF2B5EF4-FFF2-40B4-BE49-F238E27FC236}">
                  <a16:creationId xmlns:a16="http://schemas.microsoft.com/office/drawing/2014/main" id="{CAC158A6-A9FB-4244-A121-F5F74FAD5905}"/>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42">
              <a:extLst>
                <a:ext uri="{FF2B5EF4-FFF2-40B4-BE49-F238E27FC236}">
                  <a16:creationId xmlns:a16="http://schemas.microsoft.com/office/drawing/2014/main" id="{0BEBA575-06A6-4629-8FC2-3A112323A3E8}"/>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8" name="TextBox 107">
            <a:extLst>
              <a:ext uri="{FF2B5EF4-FFF2-40B4-BE49-F238E27FC236}">
                <a16:creationId xmlns:a16="http://schemas.microsoft.com/office/drawing/2014/main" id="{810B71A6-980B-4B65-9B0D-ACA9B0614547}"/>
              </a:ext>
            </a:extLst>
          </p:cNvPr>
          <p:cNvSpPr txBox="1"/>
          <p:nvPr/>
        </p:nvSpPr>
        <p:spPr>
          <a:xfrm>
            <a:off x="2932440" y="3819199"/>
            <a:ext cx="2103120" cy="230832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Lack of rapid issue identification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No deployment automation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Absence of communication mechanisms and dashboards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Unclear expectations and business outcomes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No visibility on root cause for events</a:t>
            </a:r>
          </a:p>
        </p:txBody>
      </p:sp>
      <p:sp>
        <p:nvSpPr>
          <p:cNvPr id="79" name="TextBox 78">
            <a:extLst>
              <a:ext uri="{FF2B5EF4-FFF2-40B4-BE49-F238E27FC236}">
                <a16:creationId xmlns:a16="http://schemas.microsoft.com/office/drawing/2014/main" id="{C3E1EA93-02FC-4895-A929-7D77B298168D}"/>
              </a:ext>
            </a:extLst>
          </p:cNvPr>
          <p:cNvSpPr txBox="1"/>
          <p:nvPr/>
        </p:nvSpPr>
        <p:spPr>
          <a:xfrm>
            <a:off x="533466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46" name="Group 4" descr="Performance efficiency pillar diagram: three gears">
            <a:extLst>
              <a:ext uri="{FF2B5EF4-FFF2-40B4-BE49-F238E27FC236}">
                <a16:creationId xmlns:a16="http://schemas.microsoft.com/office/drawing/2014/main" id="{AAEB28B1-5A21-4E4C-B728-FA9FD59D0683}"/>
              </a:ext>
            </a:extLst>
          </p:cNvPr>
          <p:cNvGrpSpPr>
            <a:grpSpLocks noChangeAspect="1"/>
          </p:cNvGrpSpPr>
          <p:nvPr/>
        </p:nvGrpSpPr>
        <p:grpSpPr bwMode="auto">
          <a:xfrm>
            <a:off x="5802440" y="2525680"/>
            <a:ext cx="914400" cy="914400"/>
            <a:chOff x="8417" y="3338"/>
            <a:chExt cx="374" cy="374"/>
          </a:xfrm>
        </p:grpSpPr>
        <p:sp>
          <p:nvSpPr>
            <p:cNvPr id="47" name="AutoShape 3">
              <a:extLst>
                <a:ext uri="{FF2B5EF4-FFF2-40B4-BE49-F238E27FC236}">
                  <a16:creationId xmlns:a16="http://schemas.microsoft.com/office/drawing/2014/main" id="{86106B28-6E3E-49F5-A33A-FE9B5D0C64EA}"/>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5">
              <a:extLst>
                <a:ext uri="{FF2B5EF4-FFF2-40B4-BE49-F238E27FC236}">
                  <a16:creationId xmlns:a16="http://schemas.microsoft.com/office/drawing/2014/main" id="{3AB2E988-6C45-454A-9B49-A7A755E75015}"/>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6">
              <a:extLst>
                <a:ext uri="{FF2B5EF4-FFF2-40B4-BE49-F238E27FC236}">
                  <a16:creationId xmlns:a16="http://schemas.microsoft.com/office/drawing/2014/main" id="{B080BF18-491D-4D92-90E8-929D8030018F}"/>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7">
              <a:extLst>
                <a:ext uri="{FF2B5EF4-FFF2-40B4-BE49-F238E27FC236}">
                  <a16:creationId xmlns:a16="http://schemas.microsoft.com/office/drawing/2014/main" id="{EF65F74F-FC8B-441F-81EA-11332F29267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8">
              <a:extLst>
                <a:ext uri="{FF2B5EF4-FFF2-40B4-BE49-F238E27FC236}">
                  <a16:creationId xmlns:a16="http://schemas.microsoft.com/office/drawing/2014/main" id="{DD97ACD7-BF8D-442C-AAD9-E44BADBAB5BC}"/>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9">
              <a:extLst>
                <a:ext uri="{FF2B5EF4-FFF2-40B4-BE49-F238E27FC236}">
                  <a16:creationId xmlns:a16="http://schemas.microsoft.com/office/drawing/2014/main" id="{C6243DF6-00B0-4B11-9E4E-341689CBD721}"/>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10">
              <a:extLst>
                <a:ext uri="{FF2B5EF4-FFF2-40B4-BE49-F238E27FC236}">
                  <a16:creationId xmlns:a16="http://schemas.microsoft.com/office/drawing/2014/main" id="{9C36D75E-9323-4B31-AAA2-906D54F62129}"/>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11">
              <a:extLst>
                <a:ext uri="{FF2B5EF4-FFF2-40B4-BE49-F238E27FC236}">
                  <a16:creationId xmlns:a16="http://schemas.microsoft.com/office/drawing/2014/main" id="{CC9843C3-2AAB-4D01-9340-5061E8A1A59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12">
              <a:extLst>
                <a:ext uri="{FF2B5EF4-FFF2-40B4-BE49-F238E27FC236}">
                  <a16:creationId xmlns:a16="http://schemas.microsoft.com/office/drawing/2014/main" id="{C69C14FD-06C0-4458-8A65-DA23DFA2755F}"/>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13">
              <a:extLst>
                <a:ext uri="{FF2B5EF4-FFF2-40B4-BE49-F238E27FC236}">
                  <a16:creationId xmlns:a16="http://schemas.microsoft.com/office/drawing/2014/main" id="{E595595F-8A6F-4B24-B8F5-4D6544F33993}"/>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4">
              <a:extLst>
                <a:ext uri="{FF2B5EF4-FFF2-40B4-BE49-F238E27FC236}">
                  <a16:creationId xmlns:a16="http://schemas.microsoft.com/office/drawing/2014/main" id="{40308777-89AC-4854-955C-FC6894AEDA73}"/>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5">
              <a:extLst>
                <a:ext uri="{FF2B5EF4-FFF2-40B4-BE49-F238E27FC236}">
                  <a16:creationId xmlns:a16="http://schemas.microsoft.com/office/drawing/2014/main" id="{87C745F3-D8C4-42B9-B0B2-3FAC93D79EC0}"/>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16">
              <a:extLst>
                <a:ext uri="{FF2B5EF4-FFF2-40B4-BE49-F238E27FC236}">
                  <a16:creationId xmlns:a16="http://schemas.microsoft.com/office/drawing/2014/main" id="{6CFC3701-8CD0-41DB-AFD1-9E50DCAFA17E}"/>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7">
              <a:extLst>
                <a:ext uri="{FF2B5EF4-FFF2-40B4-BE49-F238E27FC236}">
                  <a16:creationId xmlns:a16="http://schemas.microsoft.com/office/drawing/2014/main" id="{998A6DC3-E456-410D-A45E-4953C8129B7B}"/>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18">
              <a:extLst>
                <a:ext uri="{FF2B5EF4-FFF2-40B4-BE49-F238E27FC236}">
                  <a16:creationId xmlns:a16="http://schemas.microsoft.com/office/drawing/2014/main" id="{8E014A47-24E0-41E5-819F-A37644EFC691}"/>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9">
              <a:extLst>
                <a:ext uri="{FF2B5EF4-FFF2-40B4-BE49-F238E27FC236}">
                  <a16:creationId xmlns:a16="http://schemas.microsoft.com/office/drawing/2014/main" id="{E7B5637B-B25D-4E04-B850-75C19FDB2A5A}"/>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20">
              <a:extLst>
                <a:ext uri="{FF2B5EF4-FFF2-40B4-BE49-F238E27FC236}">
                  <a16:creationId xmlns:a16="http://schemas.microsoft.com/office/drawing/2014/main" id="{380AACE9-88F1-4D72-931F-96B0CA04974D}"/>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21">
              <a:extLst>
                <a:ext uri="{FF2B5EF4-FFF2-40B4-BE49-F238E27FC236}">
                  <a16:creationId xmlns:a16="http://schemas.microsoft.com/office/drawing/2014/main" id="{E2DC8B0F-EA41-485F-8298-CCE75B3E8C01}"/>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22">
              <a:extLst>
                <a:ext uri="{FF2B5EF4-FFF2-40B4-BE49-F238E27FC236}">
                  <a16:creationId xmlns:a16="http://schemas.microsoft.com/office/drawing/2014/main" id="{BA68CA17-7823-4623-883A-C4C0815E24D7}"/>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23">
              <a:extLst>
                <a:ext uri="{FF2B5EF4-FFF2-40B4-BE49-F238E27FC236}">
                  <a16:creationId xmlns:a16="http://schemas.microsoft.com/office/drawing/2014/main" id="{85BD5F4F-C040-4384-952A-3CEDCC6C523C}"/>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24">
              <a:extLst>
                <a:ext uri="{FF2B5EF4-FFF2-40B4-BE49-F238E27FC236}">
                  <a16:creationId xmlns:a16="http://schemas.microsoft.com/office/drawing/2014/main" id="{E28696C6-96FA-4707-8CC9-A369E1AE869F}"/>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25">
              <a:extLst>
                <a:ext uri="{FF2B5EF4-FFF2-40B4-BE49-F238E27FC236}">
                  <a16:creationId xmlns:a16="http://schemas.microsoft.com/office/drawing/2014/main" id="{1823A0CA-A9AB-4C9F-897F-EC7C6F1B9E49}"/>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26">
              <a:extLst>
                <a:ext uri="{FF2B5EF4-FFF2-40B4-BE49-F238E27FC236}">
                  <a16:creationId xmlns:a16="http://schemas.microsoft.com/office/drawing/2014/main" id="{50845498-C6A6-4AED-8936-92BB9E0E701F}"/>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27">
              <a:extLst>
                <a:ext uri="{FF2B5EF4-FFF2-40B4-BE49-F238E27FC236}">
                  <a16:creationId xmlns:a16="http://schemas.microsoft.com/office/drawing/2014/main" id="{416F0C97-6ED9-49A7-920C-E7BA18918E04}"/>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28">
              <a:extLst>
                <a:ext uri="{FF2B5EF4-FFF2-40B4-BE49-F238E27FC236}">
                  <a16:creationId xmlns:a16="http://schemas.microsoft.com/office/drawing/2014/main" id="{272C9772-C81F-47B6-9449-A7F0155F906B}"/>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29">
              <a:extLst>
                <a:ext uri="{FF2B5EF4-FFF2-40B4-BE49-F238E27FC236}">
                  <a16:creationId xmlns:a16="http://schemas.microsoft.com/office/drawing/2014/main" id="{55136B3B-EFF0-4E64-B856-F3A435D6EBAE}"/>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30">
              <a:extLst>
                <a:ext uri="{FF2B5EF4-FFF2-40B4-BE49-F238E27FC236}">
                  <a16:creationId xmlns:a16="http://schemas.microsoft.com/office/drawing/2014/main" id="{1A9AD0ED-BD1E-443B-ABF9-49D569E4428C}"/>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31">
              <a:extLst>
                <a:ext uri="{FF2B5EF4-FFF2-40B4-BE49-F238E27FC236}">
                  <a16:creationId xmlns:a16="http://schemas.microsoft.com/office/drawing/2014/main" id="{7E444AB6-479B-4E3B-A055-0961155750AC}"/>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9" name="TextBox 108">
            <a:extLst>
              <a:ext uri="{FF2B5EF4-FFF2-40B4-BE49-F238E27FC236}">
                <a16:creationId xmlns:a16="http://schemas.microsoft.com/office/drawing/2014/main" id="{91EB7650-DAF8-4911-8AF8-E076A54A54ED}"/>
              </a:ext>
            </a:extLst>
          </p:cNvPr>
          <p:cNvSpPr txBox="1"/>
          <p:nvPr/>
        </p:nvSpPr>
        <p:spPr>
          <a:xfrm>
            <a:off x="5197500" y="3818137"/>
            <a:ext cx="2103120" cy="156966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No monitoring new services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No monitoring current workloads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No design for scaling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Lack of rigor and guidance for technology and architecture selection</a:t>
            </a:r>
          </a:p>
        </p:txBody>
      </p:sp>
      <p:sp>
        <p:nvSpPr>
          <p:cNvPr id="91" name="TextBox 90">
            <a:extLst>
              <a:ext uri="{FF2B5EF4-FFF2-40B4-BE49-F238E27FC236}">
                <a16:creationId xmlns:a16="http://schemas.microsoft.com/office/drawing/2014/main" id="{CA0FEC48-1F60-4A4D-A01D-1D72A50D36AE}"/>
              </a:ext>
            </a:extLst>
          </p:cNvPr>
          <p:cNvSpPr txBox="1"/>
          <p:nvPr/>
        </p:nvSpPr>
        <p:spPr>
          <a:xfrm>
            <a:off x="759972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19" name="Group 18" descr="Reliability pillar diagram: check mark in decorative circle">
            <a:extLst>
              <a:ext uri="{FF2B5EF4-FFF2-40B4-BE49-F238E27FC236}">
                <a16:creationId xmlns:a16="http://schemas.microsoft.com/office/drawing/2014/main" id="{1870CABC-F3AF-4ED2-804E-35F826E41CF2}"/>
              </a:ext>
            </a:extLst>
          </p:cNvPr>
          <p:cNvGrpSpPr/>
          <p:nvPr/>
        </p:nvGrpSpPr>
        <p:grpSpPr>
          <a:xfrm>
            <a:off x="8038192" y="2525680"/>
            <a:ext cx="872835" cy="914400"/>
            <a:chOff x="8038192" y="2535506"/>
            <a:chExt cx="872835" cy="914400"/>
          </a:xfrm>
        </p:grpSpPr>
        <p:sp>
          <p:nvSpPr>
            <p:cNvPr id="115" name="Graphic 4" descr="Badge Tick with solid fill">
              <a:extLst>
                <a:ext uri="{FF2B5EF4-FFF2-40B4-BE49-F238E27FC236}">
                  <a16:creationId xmlns:a16="http://schemas.microsoft.com/office/drawing/2014/main" id="{25179508-968F-425E-90A8-B702D5F335E1}"/>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Graphic 4" descr="Badge Tick with solid fill">
              <a:extLst>
                <a:ext uri="{FF2B5EF4-FFF2-40B4-BE49-F238E27FC236}">
                  <a16:creationId xmlns:a16="http://schemas.microsoft.com/office/drawing/2014/main" id="{01802FAB-B95D-4E97-90D5-5ACEDF2E7F19}"/>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10" name="TextBox 109">
            <a:extLst>
              <a:ext uri="{FF2B5EF4-FFF2-40B4-BE49-F238E27FC236}">
                <a16:creationId xmlns:a16="http://schemas.microsoft.com/office/drawing/2014/main" id="{DFCB1A2C-0E32-407D-90FA-CD76EDDA87BA}"/>
              </a:ext>
            </a:extLst>
          </p:cNvPr>
          <p:cNvSpPr txBox="1"/>
          <p:nvPr/>
        </p:nvSpPr>
        <p:spPr>
          <a:xfrm>
            <a:off x="7462560" y="3822808"/>
            <a:ext cx="2103120" cy="193899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Unclear on resiliency features/capabilities for better architecture design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Lack of data back up practices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No monitoring current workloads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No resiliency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No support for disaster recovery</a:t>
            </a:r>
          </a:p>
        </p:txBody>
      </p:sp>
      <p:sp>
        <p:nvSpPr>
          <p:cNvPr id="106" name="TextBox 105">
            <a:extLst>
              <a:ext uri="{FF2B5EF4-FFF2-40B4-BE49-F238E27FC236}">
                <a16:creationId xmlns:a16="http://schemas.microsoft.com/office/drawing/2014/main" id="{CE371AF3-E96D-4067-AEDC-0EE31E635383}"/>
              </a:ext>
            </a:extLst>
          </p:cNvPr>
          <p:cNvSpPr txBox="1"/>
          <p:nvPr/>
        </p:nvSpPr>
        <p:spPr>
          <a:xfrm>
            <a:off x="98647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20" name="Group 19" descr="Security pillar diagram: lock">
            <a:extLst>
              <a:ext uri="{FF2B5EF4-FFF2-40B4-BE49-F238E27FC236}">
                <a16:creationId xmlns:a16="http://schemas.microsoft.com/office/drawing/2014/main" id="{A680BDDB-C86F-4B75-BFD0-D394440FFFF8}"/>
              </a:ext>
            </a:extLst>
          </p:cNvPr>
          <p:cNvGrpSpPr/>
          <p:nvPr/>
        </p:nvGrpSpPr>
        <p:grpSpPr>
          <a:xfrm>
            <a:off x="10359192" y="2525680"/>
            <a:ext cx="742256" cy="914400"/>
            <a:chOff x="10359192" y="2479536"/>
            <a:chExt cx="742256" cy="914400"/>
          </a:xfrm>
        </p:grpSpPr>
        <p:sp>
          <p:nvSpPr>
            <p:cNvPr id="124" name="Freeform: Shape 123">
              <a:extLst>
                <a:ext uri="{FF2B5EF4-FFF2-40B4-BE49-F238E27FC236}">
                  <a16:creationId xmlns:a16="http://schemas.microsoft.com/office/drawing/2014/main" id="{105829EF-7FA1-46D0-A5F5-E3BEAEDB06AF}"/>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AAFD8BE-55E6-4B83-98CE-6A5C8F3600CF}"/>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D50FDF4-C45D-42E6-996C-9B9B97C7CDFD}"/>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sp>
        <p:nvSpPr>
          <p:cNvPr id="111" name="TextBox 110">
            <a:extLst>
              <a:ext uri="{FF2B5EF4-FFF2-40B4-BE49-F238E27FC236}">
                <a16:creationId xmlns:a16="http://schemas.microsoft.com/office/drawing/2014/main" id="{C2D33EC5-E2F1-4B6C-A083-9B6D6B9696EB}"/>
              </a:ext>
            </a:extLst>
          </p:cNvPr>
          <p:cNvSpPr txBox="1"/>
          <p:nvPr/>
        </p:nvSpPr>
        <p:spPr>
          <a:xfrm>
            <a:off x="9727620" y="3818137"/>
            <a:ext cx="2103120" cy="156966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No access control mechanism (authentication)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No security threat detection mechanism</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Lack of security threat response plan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No encryption process</a:t>
            </a:r>
          </a:p>
        </p:txBody>
      </p:sp>
      <p:sp>
        <p:nvSpPr>
          <p:cNvPr id="15" name="TextBox 14">
            <a:extLst>
              <a:ext uri="{FF2B5EF4-FFF2-40B4-BE49-F238E27FC236}">
                <a16:creationId xmlns:a16="http://schemas.microsoft.com/office/drawing/2014/main" id="{24D1C68B-CE8B-4399-81BF-967F9F7757EB}"/>
              </a:ext>
            </a:extLst>
          </p:cNvPr>
          <p:cNvSpPr txBox="1"/>
          <p:nvPr/>
        </p:nvSpPr>
        <p:spPr>
          <a:xfrm>
            <a:off x="411589" y="622153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0690350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4B92899-BA79-4AF5-81FA-1297FF6E694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
        <p:nvSpPr>
          <p:cNvPr id="12" name="Text Placeholder 13">
            <a:extLst>
              <a:ext uri="{FF2B5EF4-FFF2-40B4-BE49-F238E27FC236}">
                <a16:creationId xmlns:a16="http://schemas.microsoft.com/office/drawing/2014/main" id="{7B411254-5297-4193-874A-E0D6315F570C}"/>
              </a:ext>
            </a:extLst>
          </p:cNvPr>
          <p:cNvSpPr txBox="1">
            <a:spLocks/>
          </p:cNvSpPr>
          <p:nvPr/>
        </p:nvSpPr>
        <p:spPr>
          <a:xfrm>
            <a:off x="890560" y="1349775"/>
            <a:ext cx="5041169" cy="64276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50E6FF"/>
                </a:solidFill>
                <a:effectLst/>
                <a:uLnTx/>
                <a:uFillTx/>
                <a:latin typeface="Segoe UI Semibold"/>
                <a:ea typeface="+mn-ea"/>
                <a:cs typeface="Segoe UI Semibold"/>
              </a:rPr>
              <a:t>Documentation</a:t>
            </a:r>
            <a:endParaRPr kumimoji="0" lang="en-US" sz="2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
        <p:nvSpPr>
          <p:cNvPr id="13" name="Text Placeholder 5">
            <a:extLst>
              <a:ext uri="{FF2B5EF4-FFF2-40B4-BE49-F238E27FC236}">
                <a16:creationId xmlns:a16="http://schemas.microsoft.com/office/drawing/2014/main" id="{90FE220F-A5AC-4DFC-B86A-70001CCEED1D}"/>
              </a:ext>
            </a:extLst>
          </p:cNvPr>
          <p:cNvSpPr txBox="1">
            <a:spLocks noGrp="1"/>
          </p:cNvSpPr>
          <p:nvPr>
            <p:ph type="title" idx="4294967295"/>
          </p:nvPr>
        </p:nvSpPr>
        <p:spPr>
          <a:xfrm>
            <a:off x="890560" y="1858955"/>
            <a:ext cx="6022858" cy="73933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schemeClr val="tx1"/>
                </a:solidFill>
                <a:effectLst/>
                <a:uLnTx/>
                <a:uFillTx/>
                <a:latin typeface="Segoe UI "/>
                <a:ea typeface="+mn-ea"/>
                <a:cs typeface="+mn-cs"/>
              </a:rPr>
              <a:t>Microsoft Azure      Well-Architected Framework</a:t>
            </a:r>
          </a:p>
        </p:txBody>
      </p:sp>
      <p:sp>
        <p:nvSpPr>
          <p:cNvPr id="10" name="Text Placeholder 6">
            <a:extLst>
              <a:ext uri="{FF2B5EF4-FFF2-40B4-BE49-F238E27FC236}">
                <a16:creationId xmlns:a16="http://schemas.microsoft.com/office/drawing/2014/main" id="{5C33FA58-9418-435C-A285-BCE2EE476AEF}"/>
              </a:ext>
            </a:extLst>
          </p:cNvPr>
          <p:cNvSpPr txBox="1">
            <a:spLocks/>
          </p:cNvSpPr>
          <p:nvPr/>
        </p:nvSpPr>
        <p:spPr>
          <a:xfrm>
            <a:off x="890560" y="3718193"/>
            <a:ext cx="5041169" cy="27067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hlinkClick r:id="rId5"/>
              </a:rPr>
              <a:t>https://aka.ms/wellarchitected/framework</a:t>
            </a:r>
            <a:endParaRPr kumimoji="0" lang="en-US" sz="2800" b="0" i="0" u="none" strike="noStrike" kern="1200" cap="none" spc="0" normalizeH="0" baseline="0" noProof="0">
              <a:ln>
                <a:noFill/>
              </a:ln>
              <a:solidFill>
                <a:srgbClr val="FFFFFF"/>
              </a:solidFill>
              <a:effectLst/>
              <a:uLnTx/>
              <a:uFillTx/>
              <a:latin typeface="Segoe UI"/>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Calibri"/>
            </a:endParaRPr>
          </a:p>
        </p:txBody>
      </p:sp>
      <p:grpSp>
        <p:nvGrpSpPr>
          <p:cNvPr id="3" name="Group 2" descr="Web interfase image, showing Well-Architected Framework in Azure Docs">
            <a:extLst>
              <a:ext uri="{FF2B5EF4-FFF2-40B4-BE49-F238E27FC236}">
                <a16:creationId xmlns:a16="http://schemas.microsoft.com/office/drawing/2014/main" id="{953FEB3F-66D8-4382-AAED-48D4976089DB}"/>
              </a:ext>
            </a:extLst>
          </p:cNvPr>
          <p:cNvGrpSpPr/>
          <p:nvPr/>
        </p:nvGrpSpPr>
        <p:grpSpPr>
          <a:xfrm>
            <a:off x="6762750" y="1171575"/>
            <a:ext cx="5429250" cy="4514850"/>
            <a:chOff x="6762750" y="1171575"/>
            <a:chExt cx="5429250" cy="4514850"/>
          </a:xfrm>
        </p:grpSpPr>
        <p:pic>
          <p:nvPicPr>
            <p:cNvPr id="2" name="Picture 1">
              <a:extLst>
                <a:ext uri="{FF2B5EF4-FFF2-40B4-BE49-F238E27FC236}">
                  <a16:creationId xmlns:a16="http://schemas.microsoft.com/office/drawing/2014/main" id="{D591F28E-FB4A-407C-83E3-758310A16A3A}"/>
                </a:ext>
              </a:extLst>
            </p:cNvPr>
            <p:cNvPicPr>
              <a:picLocks noChangeAspect="1"/>
            </p:cNvPicPr>
            <p:nvPr/>
          </p:nvPicPr>
          <p:blipFill>
            <a:blip r:embed="rId6"/>
            <a:stretch>
              <a:fillRect/>
            </a:stretch>
          </p:blipFill>
          <p:spPr>
            <a:xfrm>
              <a:off x="6762750" y="1171575"/>
              <a:ext cx="5429250" cy="4514850"/>
            </a:xfrm>
            <a:prstGeom prst="rect">
              <a:avLst/>
            </a:prstGeom>
          </p:spPr>
        </p:pic>
        <p:pic>
          <p:nvPicPr>
            <p:cNvPr id="5" name="Picture 4">
              <a:extLst>
                <a:ext uri="{FF2B5EF4-FFF2-40B4-BE49-F238E27FC236}">
                  <a16:creationId xmlns:a16="http://schemas.microsoft.com/office/drawing/2014/main" id="{41D4EF64-1EA1-4521-BAE5-DCB2135E91BB}"/>
                </a:ext>
              </a:extLst>
            </p:cNvPr>
            <p:cNvPicPr>
              <a:picLocks noChangeAspect="1"/>
            </p:cNvPicPr>
            <p:nvPr/>
          </p:nvPicPr>
          <p:blipFill>
            <a:blip r:embed="rId7"/>
            <a:stretch>
              <a:fillRect/>
            </a:stretch>
          </p:blipFill>
          <p:spPr>
            <a:xfrm>
              <a:off x="7624899" y="1349775"/>
              <a:ext cx="4542096" cy="3457634"/>
            </a:xfrm>
            <a:prstGeom prst="rect">
              <a:avLst/>
            </a:prstGeom>
          </p:spPr>
        </p:pic>
      </p:grpSp>
    </p:spTree>
    <p:extLst>
      <p:ext uri="{BB962C8B-B14F-4D97-AF65-F5344CB8AC3E}">
        <p14:creationId xmlns:p14="http://schemas.microsoft.com/office/powerpoint/2010/main" val="19437769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4705D0D-0401-4168-ABBD-72CA0F6F9C9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
        <p:nvSpPr>
          <p:cNvPr id="12" name="Text Placeholder 13">
            <a:extLst>
              <a:ext uri="{FF2B5EF4-FFF2-40B4-BE49-F238E27FC236}">
                <a16:creationId xmlns:a16="http://schemas.microsoft.com/office/drawing/2014/main" id="{7B411254-5297-4193-874A-E0D6315F570C}"/>
              </a:ext>
            </a:extLst>
          </p:cNvPr>
          <p:cNvSpPr txBox="1">
            <a:spLocks/>
          </p:cNvSpPr>
          <p:nvPr/>
        </p:nvSpPr>
        <p:spPr>
          <a:xfrm>
            <a:off x="890560" y="1349775"/>
            <a:ext cx="5041169" cy="64276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50E6FF"/>
                </a:solidFill>
                <a:effectLst/>
                <a:uLnTx/>
                <a:uFillTx/>
                <a:latin typeface="Segoe UI Semibold"/>
                <a:ea typeface="+mn-ea"/>
                <a:cs typeface="Segoe UI Semibold"/>
              </a:rPr>
              <a:t>Documentation</a:t>
            </a:r>
            <a:endParaRPr kumimoji="0" lang="en-US" sz="2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
        <p:nvSpPr>
          <p:cNvPr id="13" name="Text Placeholder 5">
            <a:extLst>
              <a:ext uri="{FF2B5EF4-FFF2-40B4-BE49-F238E27FC236}">
                <a16:creationId xmlns:a16="http://schemas.microsoft.com/office/drawing/2014/main" id="{90FE220F-A5AC-4DFC-B86A-70001CCEED1D}"/>
              </a:ext>
            </a:extLst>
          </p:cNvPr>
          <p:cNvSpPr txBox="1">
            <a:spLocks noGrp="1"/>
          </p:cNvSpPr>
          <p:nvPr>
            <p:ph type="title" idx="4294967295"/>
          </p:nvPr>
        </p:nvSpPr>
        <p:spPr>
          <a:xfrm>
            <a:off x="890560" y="1858955"/>
            <a:ext cx="6022858" cy="73933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schemeClr val="tx1"/>
                </a:solidFill>
                <a:effectLst/>
                <a:uLnTx/>
                <a:uFillTx/>
                <a:latin typeface="Segoe UI "/>
                <a:ea typeface="+mn-ea"/>
                <a:cs typeface="+mn-cs"/>
              </a:rPr>
              <a:t>Microsoft Azure Architecture Center</a:t>
            </a:r>
          </a:p>
        </p:txBody>
      </p:sp>
      <p:sp>
        <p:nvSpPr>
          <p:cNvPr id="10" name="Text Placeholder 6">
            <a:extLst>
              <a:ext uri="{FF2B5EF4-FFF2-40B4-BE49-F238E27FC236}">
                <a16:creationId xmlns:a16="http://schemas.microsoft.com/office/drawing/2014/main" id="{5C33FA58-9418-435C-A285-BCE2EE476AEF}"/>
              </a:ext>
            </a:extLst>
          </p:cNvPr>
          <p:cNvSpPr txBox="1">
            <a:spLocks/>
          </p:cNvSpPr>
          <p:nvPr/>
        </p:nvSpPr>
        <p:spPr>
          <a:xfrm>
            <a:off x="890560" y="3285670"/>
            <a:ext cx="5872190" cy="313932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hlinkClick r:id="rId5"/>
              </a:rPr>
              <a:t>https://aka.ms/architecture</a:t>
            </a:r>
            <a:endParaRPr kumimoji="0" lang="en-US" sz="2800" b="0" i="0" u="none" strike="noStrike" kern="1200" cap="none" spc="0" normalizeH="0" baseline="0" noProof="0">
              <a:ln>
                <a:noFill/>
              </a:ln>
              <a:solidFill>
                <a:srgbClr val="FFFFFF"/>
              </a:solidFill>
              <a:effectLst/>
              <a:uLnTx/>
              <a:uFillTx/>
              <a:latin typeface="Segoe UI"/>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Calibri"/>
            </a:endParaRPr>
          </a:p>
        </p:txBody>
      </p:sp>
      <p:grpSp>
        <p:nvGrpSpPr>
          <p:cNvPr id="4" name="Group 3" descr="Web interfase image, showing Azure Architecture Center">
            <a:extLst>
              <a:ext uri="{FF2B5EF4-FFF2-40B4-BE49-F238E27FC236}">
                <a16:creationId xmlns:a16="http://schemas.microsoft.com/office/drawing/2014/main" id="{684DBE91-F2CA-493E-92B0-2B7AE14348C1}"/>
              </a:ext>
            </a:extLst>
          </p:cNvPr>
          <p:cNvGrpSpPr/>
          <p:nvPr/>
        </p:nvGrpSpPr>
        <p:grpSpPr>
          <a:xfrm>
            <a:off x="6762750" y="1171575"/>
            <a:ext cx="5429250" cy="4514850"/>
            <a:chOff x="6762750" y="1171575"/>
            <a:chExt cx="5429250" cy="4514850"/>
          </a:xfrm>
        </p:grpSpPr>
        <p:pic>
          <p:nvPicPr>
            <p:cNvPr id="2" name="Picture 1" descr="Web interfase image, showing Azure Architecture Center">
              <a:extLst>
                <a:ext uri="{FF2B5EF4-FFF2-40B4-BE49-F238E27FC236}">
                  <a16:creationId xmlns:a16="http://schemas.microsoft.com/office/drawing/2014/main" id="{D591F28E-FB4A-407C-83E3-758310A16A3A}"/>
                </a:ext>
              </a:extLst>
            </p:cNvPr>
            <p:cNvPicPr>
              <a:picLocks noChangeAspect="1"/>
            </p:cNvPicPr>
            <p:nvPr/>
          </p:nvPicPr>
          <p:blipFill>
            <a:blip r:embed="rId6"/>
            <a:stretch>
              <a:fillRect/>
            </a:stretch>
          </p:blipFill>
          <p:spPr>
            <a:xfrm>
              <a:off x="6762750" y="1171575"/>
              <a:ext cx="5429250" cy="4514850"/>
            </a:xfrm>
            <a:prstGeom prst="rect">
              <a:avLst/>
            </a:prstGeom>
          </p:spPr>
        </p:pic>
        <p:pic>
          <p:nvPicPr>
            <p:cNvPr id="5" name="Picture 4" descr="Web interfase image, showing Azure Archi">
              <a:extLst>
                <a:ext uri="{FF2B5EF4-FFF2-40B4-BE49-F238E27FC236}">
                  <a16:creationId xmlns:a16="http://schemas.microsoft.com/office/drawing/2014/main" id="{F864C206-EB4F-4E74-90AA-6354EE26FEA8}"/>
                </a:ext>
              </a:extLst>
            </p:cNvPr>
            <p:cNvPicPr>
              <a:picLocks noChangeAspect="1"/>
            </p:cNvPicPr>
            <p:nvPr/>
          </p:nvPicPr>
          <p:blipFill rotWithShape="1">
            <a:blip r:embed="rId7"/>
            <a:srcRect r="33218" b="21306"/>
            <a:stretch/>
          </p:blipFill>
          <p:spPr>
            <a:xfrm>
              <a:off x="7593771" y="1349775"/>
              <a:ext cx="4598229" cy="3448071"/>
            </a:xfrm>
            <a:prstGeom prst="rect">
              <a:avLst/>
            </a:prstGeom>
          </p:spPr>
        </p:pic>
      </p:grpSp>
    </p:spTree>
    <p:extLst>
      <p:ext uri="{BB962C8B-B14F-4D97-AF65-F5344CB8AC3E}">
        <p14:creationId xmlns:p14="http://schemas.microsoft.com/office/powerpoint/2010/main" val="13743727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5995" y="620428"/>
            <a:ext cx="11306469" cy="765402"/>
          </a:xfrm>
        </p:spPr>
        <p:txBody>
          <a:bodyPr/>
          <a:lstStyle/>
          <a:p>
            <a:r>
              <a:rPr lang="en-US" sz="3600" b="1">
                <a:solidFill>
                  <a:schemeClr val="accent5"/>
                </a:solidFill>
                <a:cs typeface="Segoe UI Semilight"/>
              </a:rPr>
              <a:t>Well-Architected</a:t>
            </a:r>
            <a:r>
              <a:rPr lang="en-US" sz="4000">
                <a:solidFill>
                  <a:schemeClr val="accent5"/>
                </a:solidFill>
              </a:rPr>
              <a:t> </a:t>
            </a:r>
            <a:r>
              <a:rPr lang="en-US" sz="3600" b="1">
                <a:solidFill>
                  <a:schemeClr val="accent5"/>
                </a:solidFill>
                <a:cs typeface="Segoe UI Semilight"/>
              </a:rPr>
              <a:t>Review</a:t>
            </a:r>
            <a:br>
              <a:rPr lang="en-US" sz="3600" b="1">
                <a:solidFill>
                  <a:schemeClr val="accent5"/>
                </a:solidFill>
                <a:cs typeface="Segoe UI Semilight"/>
              </a:rPr>
            </a:br>
            <a:r>
              <a:rPr lang="en-US" sz="2400" b="1" i="1">
                <a:solidFill>
                  <a:schemeClr val="accent1"/>
                </a:solidFill>
                <a:cs typeface="Segoe UI Semilight"/>
              </a:rPr>
              <a:t>Online Tool</a:t>
            </a:r>
            <a:endParaRPr lang="en-US" sz="3600" b="1" i="1">
              <a:solidFill>
                <a:schemeClr val="accent1"/>
              </a:solidFill>
              <a:cs typeface="Segoe UI Semilight"/>
            </a:endParaRPr>
          </a:p>
        </p:txBody>
      </p:sp>
      <p:sp>
        <p:nvSpPr>
          <p:cNvPr id="6" name="Text Placeholder 5">
            <a:extLst>
              <a:ext uri="{FF2B5EF4-FFF2-40B4-BE49-F238E27FC236}">
                <a16:creationId xmlns:a16="http://schemas.microsoft.com/office/drawing/2014/main" id="{2F02CD62-A165-4CC8-825F-5DCF5FEE6DA0}"/>
              </a:ext>
            </a:extLst>
          </p:cNvPr>
          <p:cNvSpPr>
            <a:spLocks noGrp="1"/>
          </p:cNvSpPr>
          <p:nvPr>
            <p:ph type="body" sz="quarter" idx="10"/>
          </p:nvPr>
        </p:nvSpPr>
        <p:spPr>
          <a:xfrm>
            <a:off x="499855" y="1746488"/>
            <a:ext cx="5253041" cy="1682512"/>
          </a:xfrm>
        </p:spPr>
        <p:txBody>
          <a:bodyPr/>
          <a:lstStyle/>
          <a:p>
            <a:pPr marL="0" lvl="0" indent="0">
              <a:lnSpc>
                <a:spcPct val="100000"/>
              </a:lnSpc>
              <a:spcAft>
                <a:spcPts val="1600"/>
              </a:spcAft>
              <a:buNone/>
            </a:pPr>
            <a:r>
              <a:rPr lang="en-US" sz="2000">
                <a:solidFill>
                  <a:schemeClr val="bg1"/>
                </a:solidFill>
              </a:rPr>
              <a:t>Assess your workloads using the tenets found in the </a:t>
            </a:r>
            <a:r>
              <a:rPr lang="en-US" sz="2000">
                <a:solidFill>
                  <a:schemeClr val="accent5"/>
                </a:solidFill>
              </a:rPr>
              <a:t>Microsoft Azure Well-Architected Framework</a:t>
            </a:r>
            <a:r>
              <a:rPr lang="en-US" sz="2000">
                <a:solidFill>
                  <a:schemeClr val="bg1"/>
                </a:solidFill>
              </a:rPr>
              <a:t>:</a:t>
            </a:r>
          </a:p>
          <a:p>
            <a:pPr>
              <a:lnSpc>
                <a:spcPct val="100000"/>
              </a:lnSpc>
              <a:spcAft>
                <a:spcPts val="1600"/>
              </a:spcAft>
            </a:pPr>
            <a:r>
              <a:rPr lang="en-US" sz="1800" noProof="0">
                <a:solidFill>
                  <a:schemeClr val="bg1"/>
                </a:solidFill>
              </a:rPr>
              <a:t>Understand the Well-Architected level of your workload environment.</a:t>
            </a:r>
            <a:endParaRPr lang="en-US">
              <a:solidFill>
                <a:schemeClr val="bg1"/>
              </a:solidFill>
            </a:endParaRPr>
          </a:p>
        </p:txBody>
      </p:sp>
      <p:pic>
        <p:nvPicPr>
          <p:cNvPr id="7" name="Picture 6" descr="Web interfase image, showing Well-Architected Review sample results">
            <a:extLst>
              <a:ext uri="{FF2B5EF4-FFF2-40B4-BE49-F238E27FC236}">
                <a16:creationId xmlns:a16="http://schemas.microsoft.com/office/drawing/2014/main" id="{905CAE9C-65ED-478D-A94F-10899450E9D7}"/>
              </a:ext>
            </a:extLst>
          </p:cNvPr>
          <p:cNvPicPr>
            <a:picLocks noChangeAspect="1"/>
          </p:cNvPicPr>
          <p:nvPr/>
        </p:nvPicPr>
        <p:blipFill rotWithShape="1">
          <a:blip r:embed="rId3"/>
          <a:srcRect l="9029" t="39904" r="50474" b="41103"/>
          <a:stretch/>
        </p:blipFill>
        <p:spPr>
          <a:xfrm>
            <a:off x="938681" y="3549629"/>
            <a:ext cx="4375391" cy="1368047"/>
          </a:xfrm>
          <a:prstGeom prst="rect">
            <a:avLst/>
          </a:prstGeom>
          <a:ln>
            <a:solidFill>
              <a:schemeClr val="accent1">
                <a:lumMod val="90000"/>
              </a:schemeClr>
            </a:solidFill>
          </a:ln>
        </p:spPr>
      </p:pic>
      <p:sp>
        <p:nvSpPr>
          <p:cNvPr id="15" name="TextBox 14">
            <a:extLst>
              <a:ext uri="{FF2B5EF4-FFF2-40B4-BE49-F238E27FC236}">
                <a16:creationId xmlns:a16="http://schemas.microsoft.com/office/drawing/2014/main" id="{C8D3FC14-FE5F-4E5C-A37D-47D10B0CB61B}"/>
              </a:ext>
            </a:extLst>
          </p:cNvPr>
          <p:cNvSpPr txBox="1"/>
          <p:nvPr/>
        </p:nvSpPr>
        <p:spPr>
          <a:xfrm>
            <a:off x="366355" y="5013571"/>
            <a:ext cx="5742874" cy="646331"/>
          </a:xfrm>
          <a:prstGeom prst="rect">
            <a:avLst/>
          </a:prstGeom>
          <a:noFill/>
        </p:spPr>
        <p:txBody>
          <a:bodyPr wrap="square">
            <a:spAutoFit/>
          </a:bodyPr>
          <a:lstStyle/>
          <a:p>
            <a:pPr marL="285750" marR="0" lvl="0" indent="-285750" algn="l" defTabSz="914367" rtl="0" eaLnBrk="1" fontAlgn="auto" latinLnBrk="0" hangingPunct="1">
              <a:lnSpc>
                <a:spcPct val="100000"/>
              </a:lnSpc>
              <a:spcBef>
                <a:spcPts val="0"/>
              </a:spcBef>
              <a:spcAft>
                <a:spcPts val="1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Access guidance for next steps of your workload improvement process.</a:t>
            </a:r>
          </a:p>
        </p:txBody>
      </p:sp>
      <p:pic>
        <p:nvPicPr>
          <p:cNvPr id="4" name="Picture 3" descr="Web interfase image, showing Well-Architected Review initial page">
            <a:extLst>
              <a:ext uri="{FF2B5EF4-FFF2-40B4-BE49-F238E27FC236}">
                <a16:creationId xmlns:a16="http://schemas.microsoft.com/office/drawing/2014/main" id="{D71A41DA-DF25-4F7E-8F50-DC9F5235F4CA}"/>
              </a:ext>
            </a:extLst>
          </p:cNvPr>
          <p:cNvPicPr>
            <a:picLocks noChangeAspect="1"/>
          </p:cNvPicPr>
          <p:nvPr/>
        </p:nvPicPr>
        <p:blipFill>
          <a:blip r:embed="rId4"/>
          <a:stretch>
            <a:fillRect/>
          </a:stretch>
        </p:blipFill>
        <p:spPr>
          <a:xfrm>
            <a:off x="6877929" y="240660"/>
            <a:ext cx="4947716" cy="5770193"/>
          </a:xfrm>
          <a:prstGeom prst="rect">
            <a:avLst/>
          </a:prstGeom>
        </p:spPr>
      </p:pic>
      <p:sp>
        <p:nvSpPr>
          <p:cNvPr id="9" name="TextBox 8">
            <a:extLst>
              <a:ext uri="{FF2B5EF4-FFF2-40B4-BE49-F238E27FC236}">
                <a16:creationId xmlns:a16="http://schemas.microsoft.com/office/drawing/2014/main" id="{5CFEE899-390C-4F90-ACBF-0A848BB892CB}"/>
              </a:ext>
            </a:extLst>
          </p:cNvPr>
          <p:cNvSpPr txBox="1"/>
          <p:nvPr/>
        </p:nvSpPr>
        <p:spPr>
          <a:xfrm>
            <a:off x="340732" y="6309563"/>
            <a:ext cx="6739466"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hlinkClick r:id="rId5"/>
              </a:rPr>
              <a:t>aka.ms/wellarchitected/review </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spTree>
    <p:extLst>
      <p:ext uri="{BB962C8B-B14F-4D97-AF65-F5344CB8AC3E}">
        <p14:creationId xmlns:p14="http://schemas.microsoft.com/office/powerpoint/2010/main" val="20398535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5995" y="620428"/>
            <a:ext cx="11306469" cy="414344"/>
          </a:xfrm>
        </p:spPr>
        <p:txBody>
          <a:bodyPr/>
          <a:lstStyle/>
          <a:p>
            <a:r>
              <a:rPr lang="en-US" sz="3600" b="1">
                <a:solidFill>
                  <a:schemeClr val="accent5"/>
                </a:solidFill>
                <a:cs typeface="Segoe UI Semilight"/>
              </a:rPr>
              <a:t>Azure</a:t>
            </a:r>
            <a:r>
              <a:rPr lang="en-US" sz="4000">
                <a:solidFill>
                  <a:schemeClr val="accent5"/>
                </a:solidFill>
              </a:rPr>
              <a:t> </a:t>
            </a:r>
            <a:r>
              <a:rPr lang="en-US" sz="3600" b="1">
                <a:solidFill>
                  <a:schemeClr val="accent5"/>
                </a:solidFill>
                <a:cs typeface="Segoe UI Semilight"/>
              </a:rPr>
              <a:t>Advisor</a:t>
            </a:r>
          </a:p>
        </p:txBody>
      </p:sp>
      <p:sp>
        <p:nvSpPr>
          <p:cNvPr id="17" name="Text Placeholder 6">
            <a:extLst>
              <a:ext uri="{FF2B5EF4-FFF2-40B4-BE49-F238E27FC236}">
                <a16:creationId xmlns:a16="http://schemas.microsoft.com/office/drawing/2014/main" id="{E3C0F8C9-1EEE-4B03-848C-5CED3A98593B}"/>
              </a:ext>
            </a:extLst>
          </p:cNvPr>
          <p:cNvSpPr>
            <a:spLocks noGrp="1"/>
          </p:cNvSpPr>
          <p:nvPr>
            <p:ph type="body" sz="quarter" idx="10"/>
          </p:nvPr>
        </p:nvSpPr>
        <p:spPr>
          <a:xfrm>
            <a:off x="383260" y="1287149"/>
            <a:ext cx="3284731" cy="4396678"/>
          </a:xfrm>
        </p:spPr>
        <p:txBody>
          <a:bodyPr lIns="0" tIns="91440" rIns="91440" bIns="91440">
            <a:noAutofit/>
          </a:bodyPr>
          <a:lstStyle/>
          <a:p>
            <a:pPr marL="0" indent="0">
              <a:lnSpc>
                <a:spcPct val="100000"/>
              </a:lnSpc>
              <a:spcAft>
                <a:spcPts val="1600"/>
              </a:spcAft>
              <a:buNone/>
            </a:pPr>
            <a:r>
              <a:rPr lang="en-US" sz="2000">
                <a:solidFill>
                  <a:schemeClr val="bg1"/>
                </a:solidFill>
              </a:rPr>
              <a:t>Practical recommendations based on your usage and configurations, such as:</a:t>
            </a:r>
            <a:endParaRPr lang="en-US" sz="1600">
              <a:solidFill>
                <a:schemeClr val="bg1"/>
              </a:solidFill>
            </a:endParaRPr>
          </a:p>
          <a:p>
            <a:pPr marL="461963" indent="-231775">
              <a:lnSpc>
                <a:spcPct val="100000"/>
              </a:lnSpc>
              <a:spcAft>
                <a:spcPts val="1600"/>
              </a:spcAft>
              <a:buSzPct val="100000"/>
            </a:pPr>
            <a:r>
              <a:rPr lang="en-US" sz="1600">
                <a:solidFill>
                  <a:schemeClr val="accent5"/>
                </a:solidFill>
              </a:rPr>
              <a:t>Create</a:t>
            </a:r>
            <a:r>
              <a:rPr lang="en-US" sz="1600">
                <a:solidFill>
                  <a:schemeClr val="bg1"/>
                </a:solidFill>
              </a:rPr>
              <a:t> Azure Service Health alerts.</a:t>
            </a:r>
          </a:p>
          <a:p>
            <a:pPr marL="461963" indent="-231775">
              <a:lnSpc>
                <a:spcPct val="100000"/>
              </a:lnSpc>
              <a:spcAft>
                <a:spcPts val="1600"/>
              </a:spcAft>
              <a:buSzPct val="100000"/>
            </a:pPr>
            <a:r>
              <a:rPr lang="en-US" sz="1600">
                <a:solidFill>
                  <a:schemeClr val="accent5"/>
                </a:solidFill>
              </a:rPr>
              <a:t>Delete and re-create </a:t>
            </a:r>
            <a:r>
              <a:rPr lang="en-US" sz="1600">
                <a:solidFill>
                  <a:schemeClr val="bg1"/>
                </a:solidFill>
              </a:rPr>
              <a:t>your pool to remove a deprecated internal component.</a:t>
            </a:r>
          </a:p>
          <a:p>
            <a:pPr marL="461963" indent="-231775">
              <a:lnSpc>
                <a:spcPct val="100000"/>
              </a:lnSpc>
              <a:spcAft>
                <a:spcPts val="1600"/>
              </a:spcAft>
              <a:buSzPct val="100000"/>
            </a:pPr>
            <a:r>
              <a:rPr lang="en-US" sz="1600">
                <a:solidFill>
                  <a:schemeClr val="accent5"/>
                </a:solidFill>
              </a:rPr>
              <a:t>Repair</a:t>
            </a:r>
            <a:r>
              <a:rPr lang="en-US" sz="1600">
                <a:solidFill>
                  <a:schemeClr val="bg1"/>
                </a:solidFill>
              </a:rPr>
              <a:t> invalid log alert rules.</a:t>
            </a:r>
          </a:p>
          <a:p>
            <a:pPr marL="461963" indent="-231775">
              <a:lnSpc>
                <a:spcPct val="100000"/>
              </a:lnSpc>
              <a:spcAft>
                <a:spcPts val="1600"/>
              </a:spcAft>
              <a:buSzPct val="100000"/>
            </a:pPr>
            <a:r>
              <a:rPr lang="en-US" sz="1600">
                <a:solidFill>
                  <a:schemeClr val="accent5"/>
                </a:solidFill>
              </a:rPr>
              <a:t>Design</a:t>
            </a:r>
            <a:r>
              <a:rPr lang="en-US" sz="1600">
                <a:solidFill>
                  <a:schemeClr val="bg1"/>
                </a:solidFill>
              </a:rPr>
              <a:t> your storage accounts to prevent reaching the maximum subscription limit.</a:t>
            </a:r>
          </a:p>
          <a:p>
            <a:pPr marL="0" indent="0">
              <a:lnSpc>
                <a:spcPct val="100000"/>
              </a:lnSpc>
              <a:spcAft>
                <a:spcPts val="1600"/>
              </a:spcAft>
              <a:buNone/>
            </a:pPr>
            <a:endParaRPr lang="en-US" sz="1600">
              <a:solidFill>
                <a:schemeClr val="bg1"/>
              </a:solidFill>
            </a:endParaRPr>
          </a:p>
        </p:txBody>
      </p:sp>
      <p:pic>
        <p:nvPicPr>
          <p:cNvPr id="16" name="Picture 2" descr="Web interfase image, showing Azure Advisor service in Azure Portal">
            <a:extLst>
              <a:ext uri="{FF2B5EF4-FFF2-40B4-BE49-F238E27FC236}">
                <a16:creationId xmlns:a16="http://schemas.microsoft.com/office/drawing/2014/main" id="{082B2B28-AF45-4038-89B9-E508468642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772"/>
          <a:stretch/>
        </p:blipFill>
        <p:spPr bwMode="auto">
          <a:xfrm>
            <a:off x="4644736" y="270164"/>
            <a:ext cx="7547264" cy="58475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5DBE48E-3DF5-445D-A352-418CB627AF4A}"/>
              </a:ext>
              <a:ext uri="{C183D7F6-B498-43B3-948B-1728B52AA6E4}">
                <adec:decorative xmlns:adec="http://schemas.microsoft.com/office/drawing/2017/decorative" val="0"/>
              </a:ext>
            </a:extLst>
          </p:cNvPr>
          <p:cNvSpPr txBox="1"/>
          <p:nvPr/>
        </p:nvSpPr>
        <p:spPr>
          <a:xfrm>
            <a:off x="802361" y="6433947"/>
            <a:ext cx="1078350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Azure.com: </a:t>
            </a:r>
            <a:r>
              <a:rPr kumimoji="0" lang="en-US" sz="1400" b="0" i="0" u="none"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aka.</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ms/advisor</a:t>
            </a:r>
            <a:r>
              <a:rPr kumimoji="0" lang="en-US" sz="1400" b="0" i="0" u="none" strike="noStrike" kern="1200" cap="none" spc="0" normalizeH="0" baseline="0" noProof="0">
                <a:ln>
                  <a:noFill/>
                </a:ln>
                <a:solidFill>
                  <a:srgbClr val="50E6FF"/>
                </a:solidFill>
                <a:effectLst/>
                <a:uLnTx/>
                <a:uFillTx/>
                <a:latin typeface="Segoe UI"/>
                <a:ea typeface="+mn-ea"/>
                <a:cs typeface="Times New Roman" panose="02020603050405020304" pitchFamily="18" charset="0"/>
              </a:rPr>
              <a:t>                                </a:t>
            </a: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Tool: </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aka.ms/</a:t>
            </a:r>
            <a:r>
              <a:rPr kumimoji="0" lang="en-US" sz="1400" b="0" i="0" u="none" strike="noStrike" kern="1200" cap="none" spc="0" normalizeH="0" baseline="0" noProof="0" err="1">
                <a:ln>
                  <a:noFill/>
                </a:ln>
                <a:solidFill>
                  <a:srgbClr val="50E6FF"/>
                </a:solidFill>
                <a:effectLst/>
                <a:uLnTx/>
                <a:uFillTx/>
                <a:latin typeface="Segoe UI"/>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azureadvisor</a:t>
            </a:r>
            <a:r>
              <a:rPr kumimoji="0" lang="en-US" sz="1400" b="0" i="0" u="none" strike="noStrike" kern="1200" cap="none" spc="0" normalizeH="0" baseline="0" noProof="0">
                <a:ln>
                  <a:noFill/>
                </a:ln>
                <a:solidFill>
                  <a:srgbClr val="50E6FF"/>
                </a:solidFill>
                <a:effectLst/>
                <a:uLnTx/>
                <a:uFillTx/>
                <a:latin typeface="Segoe UI"/>
                <a:ea typeface="+mn-ea"/>
                <a:cs typeface="Times New Roman" panose="02020603050405020304" pitchFamily="18" charset="0"/>
              </a:rPr>
              <a:t>                                       </a:t>
            </a: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Documentation:  </a:t>
            </a:r>
            <a:r>
              <a:rPr kumimoji="0" lang="en-US" sz="1400" b="0" i="0" u="none"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6">
                  <a:extLst>
                    <a:ext uri="{A12FA001-AC4F-418D-AE19-62706E023703}">
                      <ahyp:hlinkClr xmlns:ahyp="http://schemas.microsoft.com/office/drawing/2018/hyperlinkcolor" val="tx"/>
                    </a:ext>
                  </a:extLst>
                </a:hlinkClick>
              </a:rPr>
              <a:t>aka.</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6">
                  <a:extLst>
                    <a:ext uri="{A12FA001-AC4F-418D-AE19-62706E023703}">
                      <ahyp:hlinkClr xmlns:ahyp="http://schemas.microsoft.com/office/drawing/2018/hyperlinkcolor" val="tx"/>
                    </a:ext>
                  </a:extLst>
                </a:hlinkClick>
              </a:rPr>
              <a:t>ms/docs/advisor</a:t>
            </a:r>
            <a:endPar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endParaRPr>
          </a:p>
        </p:txBody>
      </p:sp>
    </p:spTree>
    <p:extLst>
      <p:ext uri="{BB962C8B-B14F-4D97-AF65-F5344CB8AC3E}">
        <p14:creationId xmlns:p14="http://schemas.microsoft.com/office/powerpoint/2010/main" val="21638011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21792" y="620428"/>
            <a:ext cx="11306469" cy="1145506"/>
          </a:xfrm>
        </p:spPr>
        <p:txBody>
          <a:bodyPr/>
          <a:lstStyle/>
          <a:p>
            <a:pPr>
              <a:lnSpc>
                <a:spcPct val="100000"/>
              </a:lnSpc>
            </a:pPr>
            <a:r>
              <a:rPr lang="en-US" sz="3600" b="1">
                <a:solidFill>
                  <a:schemeClr val="accent5"/>
                </a:solidFill>
                <a:cs typeface="Segoe UI Semilight"/>
              </a:rPr>
              <a:t>Advisor Score</a:t>
            </a:r>
            <a:br>
              <a:rPr lang="en-US" sz="3600" b="1">
                <a:solidFill>
                  <a:srgbClr val="0070C0"/>
                </a:solidFill>
                <a:cs typeface="Segoe UI Semilight"/>
              </a:rPr>
            </a:br>
            <a:r>
              <a:rPr lang="en-US" sz="1800">
                <a:solidFill>
                  <a:schemeClr val="bg1"/>
                </a:solidFill>
                <a:latin typeface="+mn-lt"/>
                <a:cs typeface="Segoe UI Semilight"/>
              </a:rPr>
              <a:t>A core feature of Azure Advisor that aggregates</a:t>
            </a:r>
            <a:br>
              <a:rPr lang="en-US" sz="1800">
                <a:solidFill>
                  <a:schemeClr val="bg1"/>
                </a:solidFill>
                <a:latin typeface="+mn-lt"/>
                <a:cs typeface="Segoe UI Semilight"/>
              </a:rPr>
            </a:br>
            <a:r>
              <a:rPr lang="en-US" sz="1800">
                <a:solidFill>
                  <a:schemeClr val="bg1"/>
                </a:solidFill>
                <a:latin typeface="+mn-lt"/>
                <a:cs typeface="Segoe UI Semilight"/>
              </a:rPr>
              <a:t>recommendations into a simple, actionable score. </a:t>
            </a:r>
          </a:p>
        </p:txBody>
      </p:sp>
      <p:sp>
        <p:nvSpPr>
          <p:cNvPr id="13" name="TextBox 12">
            <a:extLst>
              <a:ext uri="{FF2B5EF4-FFF2-40B4-BE49-F238E27FC236}">
                <a16:creationId xmlns:a16="http://schemas.microsoft.com/office/drawing/2014/main" id="{A69C0F72-5D9C-4A9A-8DBD-F994D24338C3}"/>
              </a:ext>
            </a:extLst>
          </p:cNvPr>
          <p:cNvSpPr txBox="1"/>
          <p:nvPr/>
        </p:nvSpPr>
        <p:spPr>
          <a:xfrm>
            <a:off x="621792" y="5867877"/>
            <a:ext cx="4566896"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Azure.com: </a:t>
            </a:r>
            <a:r>
              <a:rPr kumimoji="0" lang="en-US" sz="1400" b="0" i="0" u="none"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aka.</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ms/advisor</a:t>
            </a:r>
            <a:endPar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Tool: </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aka.ms/</a:t>
            </a:r>
            <a:r>
              <a:rPr kumimoji="0" lang="en-US" sz="1400" b="0" i="0" u="sng" strike="noStrike" kern="1200" cap="none" spc="0" normalizeH="0" baseline="0" noProof="0" err="1">
                <a:ln>
                  <a:noFill/>
                </a:ln>
                <a:solidFill>
                  <a:srgbClr val="50E6FF"/>
                </a:solidFill>
                <a:effectLst/>
                <a:uLnTx/>
                <a:uFillTx/>
                <a:latin typeface="Segoe UI"/>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azureadvisor</a:t>
            </a:r>
            <a:endPar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Documentation:  </a:t>
            </a:r>
            <a:r>
              <a:rPr kumimoji="0" lang="en-US" sz="1400" b="0" i="0" u="none"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aka.</a:t>
            </a:r>
            <a:r>
              <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ms/docs/advisor</a:t>
            </a:r>
            <a:endParaRPr kumimoji="0" lang="en-US" sz="1400" b="0" i="0" u="sng" strike="noStrike" kern="1200" cap="none" spc="0" normalizeH="0" baseline="0" noProof="0">
              <a:ln>
                <a:noFill/>
              </a:ln>
              <a:solidFill>
                <a:srgbClr val="50E6FF"/>
              </a:solidFill>
              <a:effectLst/>
              <a:uLnTx/>
              <a:uFillTx/>
              <a:latin typeface="Segoe UI"/>
              <a:ea typeface="+mn-ea"/>
              <a:cs typeface="Times New Roman" panose="02020603050405020304" pitchFamily="18" charset="0"/>
            </a:endParaRPr>
          </a:p>
        </p:txBody>
      </p:sp>
      <p:sp>
        <p:nvSpPr>
          <p:cNvPr id="17" name="Text Placeholder 6">
            <a:extLst>
              <a:ext uri="{FF2B5EF4-FFF2-40B4-BE49-F238E27FC236}">
                <a16:creationId xmlns:a16="http://schemas.microsoft.com/office/drawing/2014/main" id="{E3C0F8C9-1EEE-4B03-848C-5CED3A98593B}"/>
              </a:ext>
            </a:extLst>
          </p:cNvPr>
          <p:cNvSpPr>
            <a:spLocks noGrp="1"/>
          </p:cNvSpPr>
          <p:nvPr>
            <p:ph type="body" sz="quarter" idx="10"/>
          </p:nvPr>
        </p:nvSpPr>
        <p:spPr>
          <a:xfrm>
            <a:off x="621792" y="2119393"/>
            <a:ext cx="4839573" cy="3365537"/>
          </a:xfrm>
        </p:spPr>
        <p:txBody>
          <a:bodyPr lIns="0" tIns="91440" rIns="91440" bIns="91440">
            <a:noAutofit/>
          </a:bodyPr>
          <a:lstStyle/>
          <a:p>
            <a:pPr marL="0" indent="0">
              <a:lnSpc>
                <a:spcPct val="100000"/>
              </a:lnSpc>
              <a:spcAft>
                <a:spcPts val="1600"/>
              </a:spcAft>
              <a:buNone/>
            </a:pPr>
            <a:r>
              <a:rPr lang="en-US" sz="2000">
                <a:solidFill>
                  <a:schemeClr val="bg1"/>
                </a:solidFill>
              </a:rPr>
              <a:t>Personalized and actionable best practice recommendations, including how to:</a:t>
            </a:r>
            <a:endParaRPr lang="en-US" sz="1600">
              <a:solidFill>
                <a:schemeClr val="bg1"/>
              </a:solidFill>
            </a:endParaRPr>
          </a:p>
          <a:p>
            <a:pPr>
              <a:lnSpc>
                <a:spcPct val="100000"/>
              </a:lnSpc>
              <a:spcAft>
                <a:spcPts val="1600"/>
              </a:spcAft>
              <a:buFont typeface="Wingdings" panose="05000000000000000000" pitchFamily="2" charset="2"/>
              <a:buChar char="§"/>
            </a:pPr>
            <a:r>
              <a:rPr lang="en-US" sz="1600">
                <a:solidFill>
                  <a:schemeClr val="accent5"/>
                </a:solidFill>
              </a:rPr>
              <a:t>Improve the posture of your workloads </a:t>
            </a:r>
            <a:r>
              <a:rPr lang="en-US" sz="1600">
                <a:solidFill>
                  <a:schemeClr val="bg1"/>
                </a:solidFill>
              </a:rPr>
              <a:t>and </a:t>
            </a:r>
            <a:r>
              <a:rPr lang="en-US" sz="1600">
                <a:solidFill>
                  <a:schemeClr val="accent5"/>
                </a:solidFill>
              </a:rPr>
              <a:t>optimize your Azure deployments</a:t>
            </a:r>
            <a:r>
              <a:rPr lang="en-US" sz="1600">
                <a:solidFill>
                  <a:schemeClr val="bg1"/>
                </a:solidFill>
              </a:rPr>
              <a:t>.</a:t>
            </a:r>
          </a:p>
          <a:p>
            <a:pPr>
              <a:lnSpc>
                <a:spcPct val="100000"/>
              </a:lnSpc>
              <a:spcAft>
                <a:spcPts val="1600"/>
              </a:spcAft>
              <a:buFont typeface="Wingdings" panose="05000000000000000000" pitchFamily="2" charset="2"/>
              <a:buChar char="§"/>
            </a:pPr>
            <a:r>
              <a:rPr lang="en-US" sz="1600">
                <a:solidFill>
                  <a:schemeClr val="bg1"/>
                </a:solidFill>
              </a:rPr>
              <a:t>Proactively </a:t>
            </a:r>
            <a:r>
              <a:rPr lang="en-US" sz="1600">
                <a:solidFill>
                  <a:schemeClr val="accent5"/>
                </a:solidFill>
              </a:rPr>
              <a:t>prevent top issues </a:t>
            </a:r>
            <a:r>
              <a:rPr lang="en-US" sz="1600">
                <a:solidFill>
                  <a:schemeClr val="bg1"/>
                </a:solidFill>
              </a:rPr>
              <a:t>by following best practices.</a:t>
            </a:r>
          </a:p>
          <a:p>
            <a:pPr>
              <a:lnSpc>
                <a:spcPct val="100000"/>
              </a:lnSpc>
              <a:spcAft>
                <a:spcPts val="1600"/>
              </a:spcAft>
              <a:buFont typeface="Wingdings" panose="05000000000000000000" pitchFamily="2" charset="2"/>
              <a:buChar char="§"/>
            </a:pPr>
            <a:r>
              <a:rPr lang="en-US" sz="1600">
                <a:solidFill>
                  <a:schemeClr val="accent5"/>
                </a:solidFill>
              </a:rPr>
              <a:t>Assess your Azure workloads </a:t>
            </a:r>
            <a:r>
              <a:rPr lang="en-US" sz="1600">
                <a:solidFill>
                  <a:schemeClr val="bg1"/>
                </a:solidFill>
              </a:rPr>
              <a:t>against the five pillars of the Microsoft Azure Well-Architected Framework.</a:t>
            </a:r>
          </a:p>
        </p:txBody>
      </p:sp>
      <p:pic>
        <p:nvPicPr>
          <p:cNvPr id="1026" name="Picture 2" descr="Screenshot that shows the Advisor Score page.">
            <a:extLst>
              <a:ext uri="{FF2B5EF4-FFF2-40B4-BE49-F238E27FC236}">
                <a16:creationId xmlns:a16="http://schemas.microsoft.com/office/drawing/2014/main" id="{37B7B6D8-842C-4080-9890-05C4AF8A64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006916"/>
            <a:ext cx="12192000" cy="619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5271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2020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F8C039-C123-4C03-9259-6E73CB3FE74A}"/>
              </a:ext>
              <a:ext uri="{C183D7F6-B498-43B3-948B-1728B52AA6E4}">
                <adec:decorative xmlns:adec="http://schemas.microsoft.com/office/drawing/2017/decorative" val="1"/>
              </a:ext>
            </a:extLst>
          </p:cNvPr>
          <p:cNvSpPr/>
          <p:nvPr/>
        </p:nvSpPr>
        <p:spPr bwMode="auto">
          <a:xfrm>
            <a:off x="1654406" y="2201863"/>
            <a:ext cx="6648220" cy="12801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4C9B212C-EE3A-4483-B5FD-B23945681EC9}"/>
              </a:ext>
              <a:ext uri="{C183D7F6-B498-43B3-948B-1728B52AA6E4}">
                <adec:decorative xmlns:adec="http://schemas.microsoft.com/office/drawing/2017/decorative" val="1"/>
              </a:ext>
            </a:extLst>
          </p:cNvPr>
          <p:cNvSpPr/>
          <p:nvPr/>
        </p:nvSpPr>
        <p:spPr bwMode="auto">
          <a:xfrm>
            <a:off x="1654406" y="3615993"/>
            <a:ext cx="6648220" cy="12801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865FA194-562C-42FE-8983-2DEDACAC35FB}"/>
              </a:ext>
              <a:ext uri="{C183D7F6-B498-43B3-948B-1728B52AA6E4}">
                <adec:decorative xmlns:adec="http://schemas.microsoft.com/office/drawing/2017/decorative" val="1"/>
              </a:ext>
            </a:extLst>
          </p:cNvPr>
          <p:cNvSpPr/>
          <p:nvPr/>
        </p:nvSpPr>
        <p:spPr bwMode="auto">
          <a:xfrm>
            <a:off x="1654406" y="5032638"/>
            <a:ext cx="6648220" cy="12801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427038" y="449263"/>
            <a:ext cx="11306469" cy="886397"/>
          </a:xfrm>
        </p:spPr>
        <p:txBody>
          <a:bodyPr>
            <a:noAutofit/>
          </a:bodyPr>
          <a:lstStyle/>
          <a:p>
            <a:r>
              <a:rPr lang="en-US" dirty="0"/>
              <a:t>Building Well-Architected workloads—</a:t>
            </a:r>
            <a:br>
              <a:rPr lang="en-US" dirty="0"/>
            </a:br>
            <a:r>
              <a:rPr lang="en-US" dirty="0"/>
              <a:t>is a </a:t>
            </a:r>
            <a:r>
              <a:rPr lang="en-US" dirty="0">
                <a:solidFill>
                  <a:schemeClr val="accent5"/>
                </a:solidFill>
              </a:rPr>
              <a:t>shared responsibility</a:t>
            </a:r>
          </a:p>
        </p:txBody>
      </p:sp>
      <p:sp>
        <p:nvSpPr>
          <p:cNvPr id="5" name="TextBox 4">
            <a:extLst>
              <a:ext uri="{FF2B5EF4-FFF2-40B4-BE49-F238E27FC236}">
                <a16:creationId xmlns:a16="http://schemas.microsoft.com/office/drawing/2014/main" id="{E3EBDA00-BACC-49C6-A8D9-0BF9335256CF}"/>
              </a:ext>
            </a:extLst>
          </p:cNvPr>
          <p:cNvSpPr txBox="1"/>
          <p:nvPr/>
        </p:nvSpPr>
        <p:spPr bwMode="invGray">
          <a:xfrm>
            <a:off x="8574923" y="3060701"/>
            <a:ext cx="1877970" cy="967712"/>
          </a:xfrm>
          <a:prstGeom prst="rect">
            <a:avLst/>
          </a:prstGeom>
          <a:solidFill>
            <a:schemeClr val="tx1"/>
          </a:solidFill>
        </p:spPr>
        <p:txBody>
          <a:bodyPr wrap="square" lIns="0" tIns="0" rIns="0" bIns="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Scope of </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Well-Architected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Assessments</a:t>
            </a:r>
            <a:endParaRPr kumimoji="0" lang="en-US" sz="1800" b="0" i="0" u="none" strike="noStrike" kern="1200" cap="none" spc="0" normalizeH="0" baseline="0" noProof="0" dirty="0">
              <a:ln>
                <a:noFill/>
              </a:ln>
              <a:solidFill>
                <a:srgbClr val="FFFFFF"/>
              </a:solidFill>
              <a:effectLst/>
              <a:uLnTx/>
              <a:uFillTx/>
              <a:latin typeface="Segoe UI Semibold"/>
              <a:ea typeface="+mn-ea"/>
              <a:cs typeface="Segoe UI"/>
            </a:endParaRPr>
          </a:p>
        </p:txBody>
      </p:sp>
      <p:sp>
        <p:nvSpPr>
          <p:cNvPr id="6" name="Rectangle 5">
            <a:extLst>
              <a:ext uri="{FF2B5EF4-FFF2-40B4-BE49-F238E27FC236}">
                <a16:creationId xmlns:a16="http://schemas.microsoft.com/office/drawing/2014/main" id="{66C2F490-0FCA-49BD-8DDC-1E138D9A478E}"/>
              </a:ext>
            </a:extLst>
          </p:cNvPr>
          <p:cNvSpPr/>
          <p:nvPr/>
        </p:nvSpPr>
        <p:spPr>
          <a:xfrm>
            <a:off x="2590135" y="2572874"/>
            <a:ext cx="5635662" cy="667875"/>
          </a:xfrm>
          <a:prstGeom prst="rect">
            <a:avLst/>
          </a:prstGeom>
        </p:spPr>
        <p:txBody>
          <a:bodyPr wrap="square" lIns="0" tIns="0" rIns="0" bIns="0">
            <a:noAutofit/>
          </a:bodyPr>
          <a:lstStyle/>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Calibri" panose="020F0502020204030204" pitchFamily="34" charset="0"/>
              </a:rPr>
              <a:t>Customer application</a:t>
            </a:r>
          </a:p>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Customer app or workload, built on the Azure platform</a:t>
            </a:r>
          </a:p>
        </p:txBody>
      </p:sp>
      <p:sp>
        <p:nvSpPr>
          <p:cNvPr id="13" name="Rectangle 12">
            <a:extLst>
              <a:ext uri="{FF2B5EF4-FFF2-40B4-BE49-F238E27FC236}">
                <a16:creationId xmlns:a16="http://schemas.microsoft.com/office/drawing/2014/main" id="{7D4A7C27-B887-45D2-B2F7-1DAEC543BD34}"/>
              </a:ext>
            </a:extLst>
          </p:cNvPr>
          <p:cNvSpPr/>
          <p:nvPr/>
        </p:nvSpPr>
        <p:spPr>
          <a:xfrm>
            <a:off x="2590135" y="3867744"/>
            <a:ext cx="4833015" cy="889474"/>
          </a:xfrm>
          <a:prstGeom prst="rect">
            <a:avLst/>
          </a:prstGeom>
        </p:spPr>
        <p:txBody>
          <a:bodyPr wrap="square" lIns="0" tIns="0" rIns="0" bIns="0">
            <a:noAutofit/>
          </a:bodyPr>
          <a:lstStyle/>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Calibri" panose="020F0502020204030204" pitchFamily="34" charset="0"/>
              </a:rPr>
              <a:t>Platform features</a:t>
            </a:r>
          </a:p>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Optional</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t>
            </a:r>
            <a:r>
              <a:rPr kumimoji="0" lang="en-US" sz="16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Azure capabilities a customer enables – </a:t>
            </a:r>
            <a:br>
              <a:rPr kumimoji="0" lang="en-US" sz="16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br>
            <a:r>
              <a:rPr kumimoji="0" lang="en-US" sz="16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to ensure security, reliability, operability, performance</a:t>
            </a:r>
          </a:p>
        </p:txBody>
      </p:sp>
      <p:sp>
        <p:nvSpPr>
          <p:cNvPr id="18" name="Rectangle 17">
            <a:extLst>
              <a:ext uri="{FF2B5EF4-FFF2-40B4-BE49-F238E27FC236}">
                <a16:creationId xmlns:a16="http://schemas.microsoft.com/office/drawing/2014/main" id="{9351EB48-685D-4A05-8E1E-454A31E89E3F}"/>
              </a:ext>
            </a:extLst>
          </p:cNvPr>
          <p:cNvSpPr/>
          <p:nvPr/>
        </p:nvSpPr>
        <p:spPr bwMode="black">
          <a:xfrm>
            <a:off x="2590135" y="5286425"/>
            <a:ext cx="4915565" cy="856325"/>
          </a:xfrm>
          <a:prstGeom prst="rect">
            <a:avLst/>
          </a:prstGeom>
        </p:spPr>
        <p:txBody>
          <a:bodyPr wrap="square" lIns="0" tIns="0" rIns="0" bIns="0">
            <a:noAutofit/>
          </a:bodyPr>
          <a:lstStyle/>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bold"/>
                <a:ea typeface="+mn-ea"/>
                <a:cs typeface="Calibri" panose="020F0502020204030204" pitchFamily="34" charset="0"/>
              </a:rPr>
              <a:t>Platform foundation</a:t>
            </a:r>
          </a:p>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Core capabilities built into the Azure platform – </a:t>
            </a:r>
            <a:b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b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how the foundation is designed, operated, and monitored</a:t>
            </a:r>
          </a:p>
        </p:txBody>
      </p:sp>
      <p:sp>
        <p:nvSpPr>
          <p:cNvPr id="62" name="Rectangle 61" descr="Platform foundation is not in scope of Well Architected assessments">
            <a:extLst>
              <a:ext uri="{FF2B5EF4-FFF2-40B4-BE49-F238E27FC236}">
                <a16:creationId xmlns:a16="http://schemas.microsoft.com/office/drawing/2014/main" id="{2CF3C35E-8F8D-4392-AD86-3336E741B63A}"/>
              </a:ext>
              <a:ext uri="{C183D7F6-B498-43B3-948B-1728B52AA6E4}">
                <adec:decorative xmlns:adec="http://schemas.microsoft.com/office/drawing/2017/decorative" val="0"/>
              </a:ext>
            </a:extLst>
          </p:cNvPr>
          <p:cNvSpPr/>
          <p:nvPr/>
        </p:nvSpPr>
        <p:spPr bwMode="hidden">
          <a:xfrm>
            <a:off x="819150" y="4939059"/>
            <a:ext cx="7829550" cy="1606204"/>
          </a:xfrm>
          <a:prstGeom prst="rect">
            <a:avLst/>
          </a:prstGeom>
          <a:solidFill>
            <a:srgbClr val="000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16BA39CE-24B7-4AB0-8D12-9A5393716DCD}"/>
              </a:ext>
              <a:ext uri="{C183D7F6-B498-43B3-948B-1728B52AA6E4}">
                <adec:decorative xmlns:adec="http://schemas.microsoft.com/office/drawing/2017/decorative" val="1"/>
              </a:ext>
            </a:extLst>
          </p:cNvPr>
          <p:cNvSpPr/>
          <p:nvPr/>
        </p:nvSpPr>
        <p:spPr bwMode="gray">
          <a:xfrm>
            <a:off x="854998" y="2201862"/>
            <a:ext cx="1280160" cy="1280160"/>
          </a:xfrm>
          <a:prstGeom prst="ellipse">
            <a:avLst/>
          </a:prstGeom>
          <a:solidFill>
            <a:schemeClr val="tx2"/>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EC20C8B3-9103-4575-9AF9-1232443444FC}"/>
              </a:ext>
              <a:ext uri="{C183D7F6-B498-43B3-948B-1728B52AA6E4}">
                <adec:decorative xmlns:adec="http://schemas.microsoft.com/office/drawing/2017/decorative" val="1"/>
              </a:ext>
            </a:extLst>
          </p:cNvPr>
          <p:cNvSpPr/>
          <p:nvPr/>
        </p:nvSpPr>
        <p:spPr bwMode="gray">
          <a:xfrm>
            <a:off x="854998" y="3615993"/>
            <a:ext cx="1280160" cy="1280160"/>
          </a:xfrm>
          <a:prstGeom prst="ellipse">
            <a:avLst/>
          </a:prstGeom>
          <a:solidFill>
            <a:schemeClr val="tx2"/>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8277FD6D-3DDB-4BA7-84F1-447D9DF68F02}"/>
              </a:ext>
              <a:ext uri="{C183D7F6-B498-43B3-948B-1728B52AA6E4}">
                <adec:decorative xmlns:adec="http://schemas.microsoft.com/office/drawing/2017/decorative" val="1"/>
              </a:ext>
            </a:extLst>
          </p:cNvPr>
          <p:cNvSpPr/>
          <p:nvPr/>
        </p:nvSpPr>
        <p:spPr bwMode="gray">
          <a:xfrm>
            <a:off x="854998" y="5027612"/>
            <a:ext cx="1280160" cy="1280160"/>
          </a:xfrm>
          <a:prstGeom prst="ellipse">
            <a:avLst/>
          </a:prstGeom>
          <a:solidFill>
            <a:schemeClr val="tx2"/>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D8FDD82D-9AE0-42BC-8E85-F53E1F31BCCB}"/>
              </a:ext>
              <a:ext uri="{C183D7F6-B498-43B3-948B-1728B52AA6E4}">
                <adec:decorative xmlns:adec="http://schemas.microsoft.com/office/drawing/2017/decorative" val="1"/>
              </a:ext>
            </a:extLst>
          </p:cNvPr>
          <p:cNvGrpSpPr/>
          <p:nvPr/>
        </p:nvGrpSpPr>
        <p:grpSpPr bwMode="white">
          <a:xfrm>
            <a:off x="1159228" y="2592658"/>
            <a:ext cx="683903" cy="589426"/>
            <a:chOff x="1312452" y="2605358"/>
            <a:chExt cx="683903" cy="589426"/>
          </a:xfrm>
        </p:grpSpPr>
        <p:pic>
          <p:nvPicPr>
            <p:cNvPr id="20" name="Graphic 19">
              <a:extLst>
                <a:ext uri="{FF2B5EF4-FFF2-40B4-BE49-F238E27FC236}">
                  <a16:creationId xmlns:a16="http://schemas.microsoft.com/office/drawing/2014/main" id="{D72B49A0-2DFB-4E62-B7C8-122A39E63A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492707" y="2664867"/>
              <a:ext cx="323394" cy="359436"/>
            </a:xfrm>
            <a:prstGeom prst="rect">
              <a:avLst/>
            </a:prstGeom>
          </p:spPr>
        </p:pic>
        <p:grpSp>
          <p:nvGrpSpPr>
            <p:cNvPr id="21" name="Group 20">
              <a:extLst>
                <a:ext uri="{FF2B5EF4-FFF2-40B4-BE49-F238E27FC236}">
                  <a16:creationId xmlns:a16="http://schemas.microsoft.com/office/drawing/2014/main" id="{DE862CDD-3A64-496C-A12D-1150159AE6CC}"/>
                </a:ext>
              </a:extLst>
            </p:cNvPr>
            <p:cNvGrpSpPr/>
            <p:nvPr/>
          </p:nvGrpSpPr>
          <p:grpSpPr bwMode="white">
            <a:xfrm>
              <a:off x="1312452" y="2605358"/>
              <a:ext cx="683903" cy="589426"/>
              <a:chOff x="5549147" y="3955480"/>
              <a:chExt cx="558136" cy="481033"/>
            </a:xfrm>
          </p:grpSpPr>
          <p:sp>
            <p:nvSpPr>
              <p:cNvPr id="22" name="Rectangle 21">
                <a:extLst>
                  <a:ext uri="{FF2B5EF4-FFF2-40B4-BE49-F238E27FC236}">
                    <a16:creationId xmlns:a16="http://schemas.microsoft.com/office/drawing/2014/main" id="{A41788CD-D607-42DC-8AF0-FE9498D5C436}"/>
                  </a:ext>
                </a:extLst>
              </p:cNvPr>
              <p:cNvSpPr>
                <a:spLocks noChangeArrowheads="1"/>
              </p:cNvSpPr>
              <p:nvPr/>
            </p:nvSpPr>
            <p:spPr bwMode="white">
              <a:xfrm flipH="1">
                <a:off x="5549147" y="3955480"/>
                <a:ext cx="558136" cy="396135"/>
              </a:xfrm>
              <a:prstGeom prst="rect">
                <a:avLst/>
              </a:prstGeom>
              <a:noFill/>
              <a:ln w="25400">
                <a:solidFill>
                  <a:schemeClr val="bg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7">
                <a:extLst>
                  <a:ext uri="{FF2B5EF4-FFF2-40B4-BE49-F238E27FC236}">
                    <a16:creationId xmlns:a16="http://schemas.microsoft.com/office/drawing/2014/main" id="{16A6D2EF-9E63-453B-8EEE-2AEB66EC76BE}"/>
                  </a:ext>
                </a:extLst>
              </p:cNvPr>
              <p:cNvSpPr>
                <a:spLocks noChangeShapeType="1"/>
              </p:cNvSpPr>
              <p:nvPr/>
            </p:nvSpPr>
            <p:spPr bwMode="white">
              <a:xfrm flipH="1">
                <a:off x="5827076" y="4351615"/>
                <a:ext cx="0" cy="83246"/>
              </a:xfrm>
              <a:prstGeom prst="line">
                <a:avLst/>
              </a:prstGeom>
              <a:noFill/>
              <a:ln w="25400">
                <a:solidFill>
                  <a:schemeClr val="bg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8">
                <a:extLst>
                  <a:ext uri="{FF2B5EF4-FFF2-40B4-BE49-F238E27FC236}">
                    <a16:creationId xmlns:a16="http://schemas.microsoft.com/office/drawing/2014/main" id="{F081A647-902E-441B-8EF1-A7F030C26160}"/>
                  </a:ext>
                </a:extLst>
              </p:cNvPr>
              <p:cNvSpPr>
                <a:spLocks noChangeShapeType="1"/>
              </p:cNvSpPr>
              <p:nvPr/>
            </p:nvSpPr>
            <p:spPr bwMode="white">
              <a:xfrm flipH="1">
                <a:off x="5731395" y="4436513"/>
                <a:ext cx="195917" cy="0"/>
              </a:xfrm>
              <a:prstGeom prst="line">
                <a:avLst/>
              </a:prstGeom>
              <a:noFill/>
              <a:ln w="25400">
                <a:solidFill>
                  <a:schemeClr val="bg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7" name="Group 46">
            <a:extLst>
              <a:ext uri="{FF2B5EF4-FFF2-40B4-BE49-F238E27FC236}">
                <a16:creationId xmlns:a16="http://schemas.microsoft.com/office/drawing/2014/main" id="{29977BF0-0D78-4161-B7E3-D0244FB3F33D}"/>
              </a:ext>
              <a:ext uri="{C183D7F6-B498-43B3-948B-1728B52AA6E4}">
                <adec:decorative xmlns:adec="http://schemas.microsoft.com/office/drawing/2017/decorative" val="1"/>
              </a:ext>
            </a:extLst>
          </p:cNvPr>
          <p:cNvGrpSpPr/>
          <p:nvPr/>
        </p:nvGrpSpPr>
        <p:grpSpPr bwMode="gray">
          <a:xfrm>
            <a:off x="1178278" y="3956644"/>
            <a:ext cx="647925" cy="652476"/>
            <a:chOff x="1331502" y="3956644"/>
            <a:chExt cx="647925" cy="652476"/>
          </a:xfrm>
        </p:grpSpPr>
        <p:grpSp>
          <p:nvGrpSpPr>
            <p:cNvPr id="25" name="Group 24">
              <a:extLst>
                <a:ext uri="{FF2B5EF4-FFF2-40B4-BE49-F238E27FC236}">
                  <a16:creationId xmlns:a16="http://schemas.microsoft.com/office/drawing/2014/main" id="{0AD45BA7-B7C5-449A-BFB3-9AC225C4E128}"/>
                </a:ext>
              </a:extLst>
            </p:cNvPr>
            <p:cNvGrpSpPr/>
            <p:nvPr/>
          </p:nvGrpSpPr>
          <p:grpSpPr bwMode="gray">
            <a:xfrm>
              <a:off x="1331502" y="3956644"/>
              <a:ext cx="273275" cy="273275"/>
              <a:chOff x="8577071" y="7333487"/>
              <a:chExt cx="1219201" cy="1219201"/>
            </a:xfrm>
          </p:grpSpPr>
          <p:sp>
            <p:nvSpPr>
              <p:cNvPr id="26" name="Oval 25">
                <a:extLst>
                  <a:ext uri="{FF2B5EF4-FFF2-40B4-BE49-F238E27FC236}">
                    <a16:creationId xmlns:a16="http://schemas.microsoft.com/office/drawing/2014/main" id="{5FD63B7B-8A1D-4596-8790-BEF37AA93993}"/>
                  </a:ext>
                </a:extLst>
              </p:cNvPr>
              <p:cNvSpPr/>
              <p:nvPr/>
            </p:nvSpPr>
            <p:spPr bwMode="gray">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aphic 3">
                <a:extLst>
                  <a:ext uri="{FF2B5EF4-FFF2-40B4-BE49-F238E27FC236}">
                    <a16:creationId xmlns:a16="http://schemas.microsoft.com/office/drawing/2014/main" id="{4E642D4C-8D92-49E7-B61F-25863E20741E}"/>
                  </a:ext>
                </a:extLst>
              </p:cNvPr>
              <p:cNvGrpSpPr/>
              <p:nvPr/>
            </p:nvGrpSpPr>
            <p:grpSpPr bwMode="gray">
              <a:xfrm>
                <a:off x="8833819" y="7678397"/>
                <a:ext cx="705704" cy="529381"/>
                <a:chOff x="6959864" y="7289932"/>
                <a:chExt cx="705704" cy="529381"/>
              </a:xfrm>
              <a:solidFill>
                <a:srgbClr val="FFFFFF"/>
              </a:solidFill>
            </p:grpSpPr>
            <p:sp>
              <p:nvSpPr>
                <p:cNvPr id="28" name="Freeform: Shape 27">
                  <a:extLst>
                    <a:ext uri="{FF2B5EF4-FFF2-40B4-BE49-F238E27FC236}">
                      <a16:creationId xmlns:a16="http://schemas.microsoft.com/office/drawing/2014/main" id="{65170DDA-AF78-453B-AEA9-22614D579318}"/>
                    </a:ext>
                  </a:extLst>
                </p:cNvPr>
                <p:cNvSpPr/>
                <p:nvPr/>
              </p:nvSpPr>
              <p:spPr bwMode="gray">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A1398559-21E5-4141-96E5-C9FDC5547669}"/>
                    </a:ext>
                  </a:extLst>
                </p:cNvPr>
                <p:cNvSpPr/>
                <p:nvPr/>
              </p:nvSpPr>
              <p:spPr bwMode="gray">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2" name="Group 31">
              <a:extLst>
                <a:ext uri="{FF2B5EF4-FFF2-40B4-BE49-F238E27FC236}">
                  <a16:creationId xmlns:a16="http://schemas.microsoft.com/office/drawing/2014/main" id="{514E5071-B25E-40A1-8262-DA7D971ED9BE}"/>
                </a:ext>
              </a:extLst>
            </p:cNvPr>
            <p:cNvGrpSpPr/>
            <p:nvPr/>
          </p:nvGrpSpPr>
          <p:grpSpPr bwMode="gray">
            <a:xfrm>
              <a:off x="1706152" y="3956644"/>
              <a:ext cx="273275" cy="273275"/>
              <a:chOff x="8577071" y="7333487"/>
              <a:chExt cx="1219201" cy="1219201"/>
            </a:xfrm>
          </p:grpSpPr>
          <p:sp>
            <p:nvSpPr>
              <p:cNvPr id="33" name="Oval 32">
                <a:extLst>
                  <a:ext uri="{FF2B5EF4-FFF2-40B4-BE49-F238E27FC236}">
                    <a16:creationId xmlns:a16="http://schemas.microsoft.com/office/drawing/2014/main" id="{FBF7FEA7-5F1C-4355-A532-ECB3F0010BCB}"/>
                  </a:ext>
                </a:extLst>
              </p:cNvPr>
              <p:cNvSpPr/>
              <p:nvPr/>
            </p:nvSpPr>
            <p:spPr bwMode="gray">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aphic 3">
                <a:extLst>
                  <a:ext uri="{FF2B5EF4-FFF2-40B4-BE49-F238E27FC236}">
                    <a16:creationId xmlns:a16="http://schemas.microsoft.com/office/drawing/2014/main" id="{7EE4240B-368F-41DC-9C1F-3DE5E7969E34}"/>
                  </a:ext>
                </a:extLst>
              </p:cNvPr>
              <p:cNvGrpSpPr/>
              <p:nvPr/>
            </p:nvGrpSpPr>
            <p:grpSpPr bwMode="gray">
              <a:xfrm>
                <a:off x="8833819" y="7678397"/>
                <a:ext cx="705704" cy="529381"/>
                <a:chOff x="6959864" y="7289932"/>
                <a:chExt cx="705704" cy="529381"/>
              </a:xfrm>
              <a:solidFill>
                <a:srgbClr val="FFFFFF"/>
              </a:solidFill>
            </p:grpSpPr>
            <p:sp>
              <p:nvSpPr>
                <p:cNvPr id="35" name="Freeform: Shape 34">
                  <a:extLst>
                    <a:ext uri="{FF2B5EF4-FFF2-40B4-BE49-F238E27FC236}">
                      <a16:creationId xmlns:a16="http://schemas.microsoft.com/office/drawing/2014/main" id="{BEBBDC03-D6F8-4DFA-944F-8120A47DF748}"/>
                    </a:ext>
                  </a:extLst>
                </p:cNvPr>
                <p:cNvSpPr/>
                <p:nvPr/>
              </p:nvSpPr>
              <p:spPr bwMode="gray">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3600F1AF-10F1-4476-8084-766E9B025414}"/>
                    </a:ext>
                  </a:extLst>
                </p:cNvPr>
                <p:cNvSpPr/>
                <p:nvPr/>
              </p:nvSpPr>
              <p:spPr bwMode="gray">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FFD329F2-AE5C-441E-948F-86A2565824F2}"/>
                </a:ext>
              </a:extLst>
            </p:cNvPr>
            <p:cNvGrpSpPr/>
            <p:nvPr/>
          </p:nvGrpSpPr>
          <p:grpSpPr bwMode="gray">
            <a:xfrm>
              <a:off x="1706152" y="4335845"/>
              <a:ext cx="273275" cy="273275"/>
              <a:chOff x="8577071" y="7333487"/>
              <a:chExt cx="1219201" cy="1219201"/>
            </a:xfrm>
          </p:grpSpPr>
          <p:sp>
            <p:nvSpPr>
              <p:cNvPr id="38" name="Oval 37">
                <a:extLst>
                  <a:ext uri="{FF2B5EF4-FFF2-40B4-BE49-F238E27FC236}">
                    <a16:creationId xmlns:a16="http://schemas.microsoft.com/office/drawing/2014/main" id="{0C34AF56-5731-45F6-B461-E42788ABBF2D}"/>
                  </a:ext>
                </a:extLst>
              </p:cNvPr>
              <p:cNvSpPr/>
              <p:nvPr/>
            </p:nvSpPr>
            <p:spPr bwMode="gray">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aphic 3">
                <a:extLst>
                  <a:ext uri="{FF2B5EF4-FFF2-40B4-BE49-F238E27FC236}">
                    <a16:creationId xmlns:a16="http://schemas.microsoft.com/office/drawing/2014/main" id="{25A17425-5E45-4567-8282-3092D22B7780}"/>
                  </a:ext>
                </a:extLst>
              </p:cNvPr>
              <p:cNvGrpSpPr/>
              <p:nvPr/>
            </p:nvGrpSpPr>
            <p:grpSpPr bwMode="gray">
              <a:xfrm>
                <a:off x="8833819" y="7678397"/>
                <a:ext cx="705704" cy="529381"/>
                <a:chOff x="6959864" y="7289932"/>
                <a:chExt cx="705704" cy="529381"/>
              </a:xfrm>
              <a:solidFill>
                <a:srgbClr val="FFFFFF"/>
              </a:solidFill>
            </p:grpSpPr>
            <p:sp>
              <p:nvSpPr>
                <p:cNvPr id="40" name="Freeform: Shape 39">
                  <a:extLst>
                    <a:ext uri="{FF2B5EF4-FFF2-40B4-BE49-F238E27FC236}">
                      <a16:creationId xmlns:a16="http://schemas.microsoft.com/office/drawing/2014/main" id="{8062712E-E706-446A-9388-83E0D94A3DCF}"/>
                    </a:ext>
                  </a:extLst>
                </p:cNvPr>
                <p:cNvSpPr/>
                <p:nvPr/>
              </p:nvSpPr>
              <p:spPr bwMode="gray">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7B2E717B-2814-4F72-8C3A-3CA5CE0DA94E}"/>
                    </a:ext>
                  </a:extLst>
                </p:cNvPr>
                <p:cNvSpPr/>
                <p:nvPr/>
              </p:nvSpPr>
              <p:spPr bwMode="gray">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2" name="Group 41">
              <a:extLst>
                <a:ext uri="{FF2B5EF4-FFF2-40B4-BE49-F238E27FC236}">
                  <a16:creationId xmlns:a16="http://schemas.microsoft.com/office/drawing/2014/main" id="{1DAA4EEF-9DA8-460D-A5FE-D0C067A5D13F}"/>
                </a:ext>
              </a:extLst>
            </p:cNvPr>
            <p:cNvGrpSpPr/>
            <p:nvPr/>
          </p:nvGrpSpPr>
          <p:grpSpPr bwMode="gray">
            <a:xfrm>
              <a:off x="1331502" y="4335845"/>
              <a:ext cx="273275" cy="273275"/>
              <a:chOff x="8577071" y="7333487"/>
              <a:chExt cx="1219201" cy="1219201"/>
            </a:xfrm>
          </p:grpSpPr>
          <p:sp>
            <p:nvSpPr>
              <p:cNvPr id="43" name="Oval 42">
                <a:extLst>
                  <a:ext uri="{FF2B5EF4-FFF2-40B4-BE49-F238E27FC236}">
                    <a16:creationId xmlns:a16="http://schemas.microsoft.com/office/drawing/2014/main" id="{502640D2-B561-44A1-BB49-6EB5EA3D594B}"/>
                  </a:ext>
                </a:extLst>
              </p:cNvPr>
              <p:cNvSpPr/>
              <p:nvPr/>
            </p:nvSpPr>
            <p:spPr bwMode="gray">
              <a:xfrm>
                <a:off x="8577071" y="7333487"/>
                <a:ext cx="1219201" cy="1219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aphic 3">
                <a:extLst>
                  <a:ext uri="{FF2B5EF4-FFF2-40B4-BE49-F238E27FC236}">
                    <a16:creationId xmlns:a16="http://schemas.microsoft.com/office/drawing/2014/main" id="{CBECE26C-A1E1-439B-A3A6-01F56AEA4BD0}"/>
                  </a:ext>
                </a:extLst>
              </p:cNvPr>
              <p:cNvGrpSpPr/>
              <p:nvPr/>
            </p:nvGrpSpPr>
            <p:grpSpPr bwMode="gray">
              <a:xfrm>
                <a:off x="8833819" y="7678397"/>
                <a:ext cx="705704" cy="529381"/>
                <a:chOff x="6959864" y="7289932"/>
                <a:chExt cx="705704" cy="529381"/>
              </a:xfrm>
              <a:solidFill>
                <a:srgbClr val="FFFFFF"/>
              </a:solidFill>
            </p:grpSpPr>
            <p:sp>
              <p:nvSpPr>
                <p:cNvPr id="45" name="Freeform: Shape 44">
                  <a:extLst>
                    <a:ext uri="{FF2B5EF4-FFF2-40B4-BE49-F238E27FC236}">
                      <a16:creationId xmlns:a16="http://schemas.microsoft.com/office/drawing/2014/main" id="{F9E9D273-169B-4A77-B41C-513C2DD74DA4}"/>
                    </a:ext>
                  </a:extLst>
                </p:cNvPr>
                <p:cNvSpPr/>
                <p:nvPr/>
              </p:nvSpPr>
              <p:spPr bwMode="gray">
                <a:xfrm rot="-8100000">
                  <a:off x="7343728" y="7237443"/>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29A9BFE4-5D0B-404C-AEC9-1C9A6AAE9900}"/>
                    </a:ext>
                  </a:extLst>
                </p:cNvPr>
                <p:cNvSpPr/>
                <p:nvPr/>
              </p:nvSpPr>
              <p:spPr bwMode="gray">
                <a:xfrm rot="8100000">
                  <a:off x="7071093" y="7468756"/>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52" name="Group 51">
            <a:extLst>
              <a:ext uri="{FF2B5EF4-FFF2-40B4-BE49-F238E27FC236}">
                <a16:creationId xmlns:a16="http://schemas.microsoft.com/office/drawing/2014/main" id="{8B4DD35A-70F6-4A84-A80A-8C1CAC363BC9}"/>
              </a:ext>
              <a:ext uri="{C183D7F6-B498-43B3-948B-1728B52AA6E4}">
                <adec:decorative xmlns:adec="http://schemas.microsoft.com/office/drawing/2017/decorative" val="1"/>
              </a:ext>
            </a:extLst>
          </p:cNvPr>
          <p:cNvGrpSpPr/>
          <p:nvPr/>
        </p:nvGrpSpPr>
        <p:grpSpPr bwMode="ltGray">
          <a:xfrm>
            <a:off x="1099479" y="5286425"/>
            <a:ext cx="800610" cy="800614"/>
            <a:chOff x="-1384292" y="4531540"/>
            <a:chExt cx="1219193" cy="1219200"/>
          </a:xfrm>
        </p:grpSpPr>
        <p:sp>
          <p:nvSpPr>
            <p:cNvPr id="50" name="Graphic 48">
              <a:extLst>
                <a:ext uri="{FF2B5EF4-FFF2-40B4-BE49-F238E27FC236}">
                  <a16:creationId xmlns:a16="http://schemas.microsoft.com/office/drawing/2014/main" id="{E18400DE-11E0-4C3A-8331-AE0EB011711F}"/>
                </a:ext>
              </a:extLst>
            </p:cNvPr>
            <p:cNvSpPr/>
            <p:nvPr/>
          </p:nvSpPr>
          <p:spPr bwMode="ltGray">
            <a:xfrm>
              <a:off x="-1384292" y="4531540"/>
              <a:ext cx="1219193" cy="1219200"/>
            </a:xfrm>
            <a:custGeom>
              <a:avLst/>
              <a:gdLst>
                <a:gd name="connsiteX0" fmla="*/ 611374 w 1219193"/>
                <a:gd name="connsiteY0" fmla="*/ -367 h 1219200"/>
                <a:gd name="connsiteX1" fmla="*/ 84490 w 1219193"/>
                <a:gd name="connsiteY1" fmla="*/ 304433 h 1219200"/>
                <a:gd name="connsiteX2" fmla="*/ 84490 w 1219193"/>
                <a:gd name="connsiteY2" fmla="*/ 914033 h 1219200"/>
                <a:gd name="connsiteX3" fmla="*/ 611374 w 1219193"/>
                <a:gd name="connsiteY3" fmla="*/ 1218833 h 1219200"/>
                <a:gd name="connsiteX4" fmla="*/ 1219765 w 1219193"/>
                <a:gd name="connsiteY4" fmla="*/ 609233 h 1219200"/>
                <a:gd name="connsiteX5" fmla="*/ 611374 w 1219193"/>
                <a:gd name="connsiteY5" fmla="*/ -367 h 1219200"/>
                <a:gd name="connsiteX6" fmla="*/ 610222 w 1219193"/>
                <a:gd name="connsiteY6" fmla="*/ 1104704 h 1219200"/>
                <a:gd name="connsiteX7" fmla="*/ 114922 w 1219193"/>
                <a:gd name="connsiteY7" fmla="*/ 609404 h 1219200"/>
                <a:gd name="connsiteX8" fmla="*/ 610222 w 1219193"/>
                <a:gd name="connsiteY8" fmla="*/ 114104 h 1219200"/>
                <a:gd name="connsiteX9" fmla="*/ 1105522 w 1219193"/>
                <a:gd name="connsiteY9" fmla="*/ 609404 h 1219200"/>
                <a:gd name="connsiteX10" fmla="*/ 610222 w 1219193"/>
                <a:gd name="connsiteY10" fmla="*/ 110470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3" h="1219200">
                  <a:moveTo>
                    <a:pt x="611374" y="-367"/>
                  </a:moveTo>
                  <a:cubicBezTo>
                    <a:pt x="387594" y="-367"/>
                    <a:pt x="196380" y="110247"/>
                    <a:pt x="84490" y="304433"/>
                  </a:cubicBezTo>
                  <a:cubicBezTo>
                    <a:pt x="-27401" y="498619"/>
                    <a:pt x="-27401" y="719847"/>
                    <a:pt x="84490" y="914033"/>
                  </a:cubicBezTo>
                  <a:cubicBezTo>
                    <a:pt x="196380" y="1108219"/>
                    <a:pt x="387594" y="1218833"/>
                    <a:pt x="611374" y="1218833"/>
                  </a:cubicBezTo>
                  <a:cubicBezTo>
                    <a:pt x="947712" y="1218500"/>
                    <a:pt x="1220098" y="945570"/>
                    <a:pt x="1219765" y="609233"/>
                  </a:cubicBezTo>
                  <a:cubicBezTo>
                    <a:pt x="1220098" y="272896"/>
                    <a:pt x="947712" y="-34"/>
                    <a:pt x="611374" y="-367"/>
                  </a:cubicBezTo>
                  <a:close/>
                  <a:moveTo>
                    <a:pt x="610222" y="1104704"/>
                  </a:moveTo>
                  <a:cubicBezTo>
                    <a:pt x="336674" y="1104704"/>
                    <a:pt x="114922" y="882953"/>
                    <a:pt x="114922" y="609404"/>
                  </a:cubicBezTo>
                  <a:cubicBezTo>
                    <a:pt x="114922" y="335856"/>
                    <a:pt x="336674" y="114104"/>
                    <a:pt x="610222" y="114104"/>
                  </a:cubicBezTo>
                  <a:cubicBezTo>
                    <a:pt x="883771" y="114104"/>
                    <a:pt x="1105522" y="335856"/>
                    <a:pt x="1105522" y="609404"/>
                  </a:cubicBezTo>
                  <a:cubicBezTo>
                    <a:pt x="1105522" y="882953"/>
                    <a:pt x="883771" y="1104704"/>
                    <a:pt x="610222" y="110470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Graphic 48">
              <a:extLst>
                <a:ext uri="{FF2B5EF4-FFF2-40B4-BE49-F238E27FC236}">
                  <a16:creationId xmlns:a16="http://schemas.microsoft.com/office/drawing/2014/main" id="{E18400DE-11E0-4C3A-8331-AE0EB011711F}"/>
                </a:ext>
              </a:extLst>
            </p:cNvPr>
            <p:cNvSpPr/>
            <p:nvPr/>
          </p:nvSpPr>
          <p:spPr bwMode="ltGray">
            <a:xfrm>
              <a:off x="-1155890" y="4757674"/>
              <a:ext cx="762371" cy="762409"/>
            </a:xfrm>
            <a:custGeom>
              <a:avLst/>
              <a:gdLst>
                <a:gd name="connsiteX0" fmla="*/ 762943 w 762371"/>
                <a:gd name="connsiteY0" fmla="*/ 420161 h 762409"/>
                <a:gd name="connsiteX1" fmla="*/ 761781 w 762371"/>
                <a:gd name="connsiteY1" fmla="*/ 340761 h 762409"/>
                <a:gd name="connsiteX2" fmla="*/ 705431 w 762371"/>
                <a:gd name="connsiteY2" fmla="*/ 341399 h 762409"/>
                <a:gd name="connsiteX3" fmla="*/ 639499 w 762371"/>
                <a:gd name="connsiteY3" fmla="*/ 182608 h 762409"/>
                <a:gd name="connsiteX4" fmla="*/ 678847 w 762371"/>
                <a:gd name="connsiteY4" fmla="*/ 142936 h 762409"/>
                <a:gd name="connsiteX5" fmla="*/ 618220 w 762371"/>
                <a:gd name="connsiteY5" fmla="*/ 84834 h 762409"/>
                <a:gd name="connsiteX6" fmla="*/ 579930 w 762371"/>
                <a:gd name="connsiteY6" fmla="*/ 123448 h 762409"/>
                <a:gd name="connsiteX7" fmla="*/ 415767 w 762371"/>
                <a:gd name="connsiteY7" fmla="*/ 57935 h 762409"/>
                <a:gd name="connsiteX8" fmla="*/ 415081 w 762371"/>
                <a:gd name="connsiteY8" fmla="*/ -367 h 762409"/>
                <a:gd name="connsiteX9" fmla="*/ 334299 w 762371"/>
                <a:gd name="connsiteY9" fmla="*/ 776 h 762409"/>
                <a:gd name="connsiteX10" fmla="*/ 334985 w 762371"/>
                <a:gd name="connsiteY10" fmla="*/ 59507 h 762409"/>
                <a:gd name="connsiteX11" fmla="*/ 177623 w 762371"/>
                <a:gd name="connsiteY11" fmla="*/ 127553 h 762409"/>
                <a:gd name="connsiteX12" fmla="*/ 139322 w 762371"/>
                <a:gd name="connsiteY12" fmla="*/ 90863 h 762409"/>
                <a:gd name="connsiteX13" fmla="*/ 80268 w 762371"/>
                <a:gd name="connsiteY13" fmla="*/ 150451 h 762409"/>
                <a:gd name="connsiteX14" fmla="*/ 119320 w 762371"/>
                <a:gd name="connsiteY14" fmla="*/ 187866 h 762409"/>
                <a:gd name="connsiteX15" fmla="*/ 57407 w 762371"/>
                <a:gd name="connsiteY15" fmla="*/ 340866 h 762409"/>
                <a:gd name="connsiteX16" fmla="*/ 572 w 762371"/>
                <a:gd name="connsiteY16" fmla="*/ 341504 h 762409"/>
                <a:gd name="connsiteX17" fmla="*/ 1724 w 762371"/>
                <a:gd name="connsiteY17" fmla="*/ 420904 h 762409"/>
                <a:gd name="connsiteX18" fmla="*/ 56788 w 762371"/>
                <a:gd name="connsiteY18" fmla="*/ 420285 h 762409"/>
                <a:gd name="connsiteX19" fmla="*/ 123625 w 762371"/>
                <a:gd name="connsiteY19" fmla="*/ 583553 h 762409"/>
                <a:gd name="connsiteX20" fmla="*/ 86373 w 762371"/>
                <a:gd name="connsiteY20" fmla="*/ 621110 h 762409"/>
                <a:gd name="connsiteX21" fmla="*/ 147000 w 762371"/>
                <a:gd name="connsiteY21" fmla="*/ 679213 h 762409"/>
                <a:gd name="connsiteX22" fmla="*/ 183290 w 762371"/>
                <a:gd name="connsiteY22" fmla="*/ 642627 h 762409"/>
                <a:gd name="connsiteX23" fmla="*/ 347796 w 762371"/>
                <a:gd name="connsiteY23" fmla="*/ 707912 h 762409"/>
                <a:gd name="connsiteX24" fmla="*/ 348425 w 762371"/>
                <a:gd name="connsiteY24" fmla="*/ 762042 h 762409"/>
                <a:gd name="connsiteX25" fmla="*/ 429206 w 762371"/>
                <a:gd name="connsiteY25" fmla="*/ 760899 h 762409"/>
                <a:gd name="connsiteX26" fmla="*/ 428568 w 762371"/>
                <a:gd name="connsiteY26" fmla="*/ 706140 h 762409"/>
                <a:gd name="connsiteX27" fmla="*/ 587445 w 762371"/>
                <a:gd name="connsiteY27" fmla="*/ 636360 h 762409"/>
                <a:gd name="connsiteX28" fmla="*/ 625897 w 762371"/>
                <a:gd name="connsiteY28" fmla="*/ 673193 h 762409"/>
                <a:gd name="connsiteX29" fmla="*/ 684953 w 762371"/>
                <a:gd name="connsiteY29" fmla="*/ 613605 h 762409"/>
                <a:gd name="connsiteX30" fmla="*/ 645243 w 762371"/>
                <a:gd name="connsiteY30" fmla="*/ 575562 h 762409"/>
                <a:gd name="connsiteX31" fmla="*/ 705822 w 762371"/>
                <a:gd name="connsiteY31" fmla="*/ 420809 h 762409"/>
                <a:gd name="connsiteX32" fmla="*/ 380553 w 762371"/>
                <a:gd name="connsiteY32" fmla="*/ 609099 h 762409"/>
                <a:gd name="connsiteX33" fmla="*/ 152029 w 762371"/>
                <a:gd name="connsiteY33" fmla="*/ 380575 h 762409"/>
                <a:gd name="connsiteX34" fmla="*/ 380553 w 762371"/>
                <a:gd name="connsiteY34" fmla="*/ 152052 h 762409"/>
                <a:gd name="connsiteX35" fmla="*/ 609076 w 762371"/>
                <a:gd name="connsiteY35" fmla="*/ 380575 h 762409"/>
                <a:gd name="connsiteX36" fmla="*/ 380553 w 762371"/>
                <a:gd name="connsiteY36" fmla="*/ 609099 h 76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62371" h="762409">
                  <a:moveTo>
                    <a:pt x="762943" y="420161"/>
                  </a:moveTo>
                  <a:lnTo>
                    <a:pt x="761781" y="340761"/>
                  </a:lnTo>
                  <a:lnTo>
                    <a:pt x="705431" y="341399"/>
                  </a:lnTo>
                  <a:cubicBezTo>
                    <a:pt x="698107" y="283506"/>
                    <a:pt x="675332" y="228661"/>
                    <a:pt x="639499" y="182608"/>
                  </a:cubicBezTo>
                  <a:lnTo>
                    <a:pt x="678847" y="142936"/>
                  </a:lnTo>
                  <a:lnTo>
                    <a:pt x="618220" y="84834"/>
                  </a:lnTo>
                  <a:lnTo>
                    <a:pt x="579930" y="123448"/>
                  </a:lnTo>
                  <a:cubicBezTo>
                    <a:pt x="532314" y="86863"/>
                    <a:pt x="475488" y="64193"/>
                    <a:pt x="415767" y="57935"/>
                  </a:cubicBezTo>
                  <a:lnTo>
                    <a:pt x="415081" y="-367"/>
                  </a:lnTo>
                  <a:lnTo>
                    <a:pt x="334299" y="776"/>
                  </a:lnTo>
                  <a:lnTo>
                    <a:pt x="334985" y="59507"/>
                  </a:lnTo>
                  <a:cubicBezTo>
                    <a:pt x="277388" y="67689"/>
                    <a:pt x="223037" y="91196"/>
                    <a:pt x="177623" y="127553"/>
                  </a:cubicBezTo>
                  <a:lnTo>
                    <a:pt x="139322" y="90863"/>
                  </a:lnTo>
                  <a:lnTo>
                    <a:pt x="80268" y="150451"/>
                  </a:lnTo>
                  <a:lnTo>
                    <a:pt x="119320" y="187866"/>
                  </a:lnTo>
                  <a:cubicBezTo>
                    <a:pt x="85859" y="232690"/>
                    <a:pt x="64532" y="285392"/>
                    <a:pt x="57407" y="340866"/>
                  </a:cubicBezTo>
                  <a:lnTo>
                    <a:pt x="572" y="341504"/>
                  </a:lnTo>
                  <a:lnTo>
                    <a:pt x="1724" y="420904"/>
                  </a:lnTo>
                  <a:lnTo>
                    <a:pt x="56788" y="420285"/>
                  </a:lnTo>
                  <a:cubicBezTo>
                    <a:pt x="63589" y="479826"/>
                    <a:pt x="86725" y="536328"/>
                    <a:pt x="123625" y="583553"/>
                  </a:cubicBezTo>
                  <a:lnTo>
                    <a:pt x="86373" y="621110"/>
                  </a:lnTo>
                  <a:lnTo>
                    <a:pt x="147000" y="679213"/>
                  </a:lnTo>
                  <a:lnTo>
                    <a:pt x="183290" y="642627"/>
                  </a:lnTo>
                  <a:cubicBezTo>
                    <a:pt x="231029" y="679184"/>
                    <a:pt x="287979" y="701787"/>
                    <a:pt x="347796" y="707912"/>
                  </a:cubicBezTo>
                  <a:lnTo>
                    <a:pt x="348425" y="762042"/>
                  </a:lnTo>
                  <a:lnTo>
                    <a:pt x="429206" y="760899"/>
                  </a:lnTo>
                  <a:lnTo>
                    <a:pt x="428568" y="706140"/>
                  </a:lnTo>
                  <a:cubicBezTo>
                    <a:pt x="486871" y="697701"/>
                    <a:pt x="541792" y="673583"/>
                    <a:pt x="587445" y="636360"/>
                  </a:cubicBezTo>
                  <a:lnTo>
                    <a:pt x="625897" y="673193"/>
                  </a:lnTo>
                  <a:lnTo>
                    <a:pt x="684953" y="613605"/>
                  </a:lnTo>
                  <a:lnTo>
                    <a:pt x="645243" y="575562"/>
                  </a:lnTo>
                  <a:cubicBezTo>
                    <a:pt x="678504" y="530099"/>
                    <a:pt x="699383" y="476768"/>
                    <a:pt x="705822" y="420809"/>
                  </a:cubicBezTo>
                  <a:close/>
                  <a:moveTo>
                    <a:pt x="380553" y="609099"/>
                  </a:moveTo>
                  <a:cubicBezTo>
                    <a:pt x="254347" y="609090"/>
                    <a:pt x="152038" y="506782"/>
                    <a:pt x="152029" y="380575"/>
                  </a:cubicBezTo>
                  <a:cubicBezTo>
                    <a:pt x="152038" y="254369"/>
                    <a:pt x="254347" y="152061"/>
                    <a:pt x="380553" y="152052"/>
                  </a:cubicBezTo>
                  <a:cubicBezTo>
                    <a:pt x="506759" y="152052"/>
                    <a:pt x="609076" y="254369"/>
                    <a:pt x="609076" y="380575"/>
                  </a:cubicBezTo>
                  <a:cubicBezTo>
                    <a:pt x="609076" y="506782"/>
                    <a:pt x="506759" y="609099"/>
                    <a:pt x="380553" y="609099"/>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Rectangle: Rounded Corners 2">
            <a:extLst>
              <a:ext uri="{FF2B5EF4-FFF2-40B4-BE49-F238E27FC236}">
                <a16:creationId xmlns:a16="http://schemas.microsoft.com/office/drawing/2014/main" id="{FCDB83B6-7557-4607-B8DC-BDADD857BA3E}"/>
              </a:ext>
              <a:ext uri="{C183D7F6-B498-43B3-948B-1728B52AA6E4}">
                <adec:decorative xmlns:adec="http://schemas.microsoft.com/office/drawing/2017/decorative" val="1"/>
              </a:ext>
            </a:extLst>
          </p:cNvPr>
          <p:cNvSpPr/>
          <p:nvPr/>
        </p:nvSpPr>
        <p:spPr bwMode="blackGray">
          <a:xfrm>
            <a:off x="750771" y="2117558"/>
            <a:ext cx="9830754" cy="2863516"/>
          </a:xfrm>
          <a:prstGeom prst="roundRect">
            <a:avLst>
              <a:gd name="adj" fmla="val 27166"/>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1817086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0-#ppt_w/2"/>
                                          </p:val>
                                        </p:tav>
                                        <p:tav tm="100000">
                                          <p:val>
                                            <p:strVal val="#ppt_x"/>
                                          </p:val>
                                        </p:tav>
                                      </p:tavLst>
                                    </p:anim>
                                    <p:anim calcmode="lin" valueType="num">
                                      <p:cBhvr additive="base">
                                        <p:cTn id="11" dur="500" fill="hold"/>
                                        <p:tgtEl>
                                          <p:spTgt spid="12"/>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right)">
                                      <p:cBhvr>
                                        <p:cTn id="21" dur="500"/>
                                        <p:tgtEl>
                                          <p:spTgt spid="10"/>
                                        </p:tgtEl>
                                      </p:cBhvr>
                                    </p:animEffect>
                                  </p:childTnLst>
                                </p:cTn>
                              </p:par>
                              <p:par>
                                <p:cTn id="22" presetID="2" presetClass="entr" presetSubtype="8"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0-#ppt_w/2"/>
                                          </p:val>
                                        </p:tav>
                                        <p:tav tm="100000">
                                          <p:val>
                                            <p:strVal val="#ppt_x"/>
                                          </p:val>
                                        </p:tav>
                                      </p:tavLst>
                                    </p:anim>
                                    <p:anim calcmode="lin" valueType="num">
                                      <p:cBhvr additive="base">
                                        <p:cTn id="25" dur="500" fill="hold"/>
                                        <p:tgtEl>
                                          <p:spTgt spid="15"/>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1000"/>
                            </p:stCondLst>
                            <p:childTnLst>
                              <p:par>
                                <p:cTn id="33" presetID="22" presetClass="entr" presetSubtype="2"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right)">
                                      <p:cBhvr>
                                        <p:cTn id="35" dur="500"/>
                                        <p:tgtEl>
                                          <p:spTgt spid="11"/>
                                        </p:tgtEl>
                                      </p:cBhvr>
                                    </p:animEffect>
                                  </p:childTnLst>
                                </p:cTn>
                              </p:par>
                              <p:par>
                                <p:cTn id="36" presetID="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par>
                                <p:cTn id="40" presetID="10" presetClass="entr" presetSubtype="0" fill="hold"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par>
                          <p:cTn id="43" fill="hold">
                            <p:stCondLst>
                              <p:cond delay="1500"/>
                            </p:stCondLst>
                            <p:childTnLst>
                              <p:par>
                                <p:cTn id="44" presetID="22" presetClass="entr" presetSubtype="2"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right)">
                                      <p:cBhvr>
                                        <p:cTn id="46" dur="500"/>
                                        <p:tgtEl>
                                          <p:spTgt spid="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23" presetClass="entr" presetSubtype="16"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500" fill="hold"/>
                                        <p:tgtEl>
                                          <p:spTgt spid="5"/>
                                        </p:tgtEl>
                                        <p:attrNameLst>
                                          <p:attrName>ppt_w</p:attrName>
                                        </p:attrNameLst>
                                      </p:cBhvr>
                                      <p:tavLst>
                                        <p:tav tm="0">
                                          <p:val>
                                            <p:fltVal val="0"/>
                                          </p:val>
                                        </p:tav>
                                        <p:tav tm="100000">
                                          <p:val>
                                            <p:strVal val="#ppt_w"/>
                                          </p:val>
                                        </p:tav>
                                      </p:tavLst>
                                    </p:anim>
                                    <p:anim calcmode="lin" valueType="num">
                                      <p:cBhvr>
                                        <p:cTn id="53" dur="500" fill="hold"/>
                                        <p:tgtEl>
                                          <p:spTgt spid="5"/>
                                        </p:tgtEl>
                                        <p:attrNameLst>
                                          <p:attrName>ppt_h</p:attrName>
                                        </p:attrNameLst>
                                      </p:cBhvr>
                                      <p:tavLst>
                                        <p:tav tm="0">
                                          <p:val>
                                            <p:fltVal val="0"/>
                                          </p:val>
                                        </p:tav>
                                        <p:tav tm="100000">
                                          <p:val>
                                            <p:strVal val="#ppt_h"/>
                                          </p:val>
                                        </p:tav>
                                      </p:tavLst>
                                    </p:anim>
                                  </p:childTnLst>
                                </p:cTn>
                              </p:par>
                              <p:par>
                                <p:cTn id="54" presetID="10" presetClass="entr" presetSubtype="0" fill="hold" grpId="0"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5" grpId="0" animBg="1"/>
      <p:bldP spid="6" grpId="0"/>
      <p:bldP spid="13" grpId="0"/>
      <p:bldP spid="18" grpId="0"/>
      <p:bldP spid="62" grpId="0" animBg="1"/>
      <p:bldP spid="12" grpId="0" animBg="1"/>
      <p:bldP spid="15" grpId="0" animBg="1"/>
      <p:bldP spid="16"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9AEF-D865-0342-AB7E-7902F83D5504}"/>
              </a:ext>
            </a:extLst>
          </p:cNvPr>
          <p:cNvSpPr>
            <a:spLocks noGrp="1"/>
          </p:cNvSpPr>
          <p:nvPr>
            <p:ph type="title"/>
          </p:nvPr>
        </p:nvSpPr>
        <p:spPr/>
        <p:txBody>
          <a:bodyPr anchor="ctr">
            <a:noAutofit/>
          </a:bodyPr>
          <a:lstStyle/>
          <a:p>
            <a:r>
              <a:rPr lang="en-US" sz="3200" dirty="0"/>
              <a:t>Microsoft Azure Well-Architected</a:t>
            </a:r>
          </a:p>
        </p:txBody>
      </p:sp>
      <p:graphicFrame>
        <p:nvGraphicFramePr>
          <p:cNvPr id="49" name="Diagram 48">
            <a:extLst>
              <a:ext uri="{FF2B5EF4-FFF2-40B4-BE49-F238E27FC236}">
                <a16:creationId xmlns:a16="http://schemas.microsoft.com/office/drawing/2014/main" id="{D0E401CF-554A-4A06-8567-5CFD4B245E80}"/>
              </a:ext>
            </a:extLst>
          </p:cNvPr>
          <p:cNvGraphicFramePr/>
          <p:nvPr/>
        </p:nvGraphicFramePr>
        <p:xfrm>
          <a:off x="3937133" y="517450"/>
          <a:ext cx="8490505" cy="4961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0" name="Oval 49">
            <a:extLst>
              <a:ext uri="{FF2B5EF4-FFF2-40B4-BE49-F238E27FC236}">
                <a16:creationId xmlns:a16="http://schemas.microsoft.com/office/drawing/2014/main" id="{635851A0-6A40-4F61-AC63-C87AC34E9E75}"/>
              </a:ext>
            </a:extLst>
          </p:cNvPr>
          <p:cNvSpPr/>
          <p:nvPr/>
        </p:nvSpPr>
        <p:spPr>
          <a:xfrm>
            <a:off x="5395644" y="819374"/>
            <a:ext cx="5573482" cy="5338300"/>
          </a:xfrm>
          <a:prstGeom prst="ellipse">
            <a:avLst/>
          </a:prstGeom>
          <a:noFill/>
          <a:ln w="12700" cap="flat" cmpd="sng" algn="ctr">
            <a:solidFill>
              <a:srgbClr val="FFFFFF"/>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Oval 50">
            <a:extLst>
              <a:ext uri="{FF2B5EF4-FFF2-40B4-BE49-F238E27FC236}">
                <a16:creationId xmlns:a16="http://schemas.microsoft.com/office/drawing/2014/main" id="{580CCC9A-218D-48C0-ABF8-D55AD6DE8298}"/>
              </a:ext>
            </a:extLst>
          </p:cNvPr>
          <p:cNvSpPr/>
          <p:nvPr/>
        </p:nvSpPr>
        <p:spPr>
          <a:xfrm>
            <a:off x="5927897" y="1321102"/>
            <a:ext cx="4525818" cy="4334844"/>
          </a:xfrm>
          <a:prstGeom prst="ellipse">
            <a:avLst/>
          </a:prstGeom>
          <a:noFill/>
          <a:ln w="28575" cap="flat" cmpd="sng" algn="ctr">
            <a:solidFill>
              <a:srgbClr val="0078D3"/>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B1B3B47B-F59C-4B7F-BD46-70BF8AEF7A70}"/>
              </a:ext>
            </a:extLst>
          </p:cNvPr>
          <p:cNvSpPr txBox="1"/>
          <p:nvPr/>
        </p:nvSpPr>
        <p:spPr>
          <a:xfrm>
            <a:off x="7739746" y="2058475"/>
            <a:ext cx="911440"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Cost Optimization</a:t>
            </a:r>
          </a:p>
        </p:txBody>
      </p:sp>
      <p:sp>
        <p:nvSpPr>
          <p:cNvPr id="53" name="TextBox 52">
            <a:extLst>
              <a:ext uri="{FF2B5EF4-FFF2-40B4-BE49-F238E27FC236}">
                <a16:creationId xmlns:a16="http://schemas.microsoft.com/office/drawing/2014/main" id="{703B5EC0-9B97-4E11-BA48-7E7074C59789}"/>
              </a:ext>
            </a:extLst>
          </p:cNvPr>
          <p:cNvSpPr txBox="1"/>
          <p:nvPr/>
        </p:nvSpPr>
        <p:spPr>
          <a:xfrm>
            <a:off x="8784915" y="2990003"/>
            <a:ext cx="958788"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Operational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Excellence</a:t>
            </a:r>
          </a:p>
        </p:txBody>
      </p:sp>
      <p:sp>
        <p:nvSpPr>
          <p:cNvPr id="54" name="TextBox 53">
            <a:extLst>
              <a:ext uri="{FF2B5EF4-FFF2-40B4-BE49-F238E27FC236}">
                <a16:creationId xmlns:a16="http://schemas.microsoft.com/office/drawing/2014/main" id="{9FAB033F-C85B-46CD-83A0-55A2F56D3CF6}"/>
              </a:ext>
            </a:extLst>
          </p:cNvPr>
          <p:cNvSpPr txBox="1"/>
          <p:nvPr/>
        </p:nvSpPr>
        <p:spPr>
          <a:xfrm>
            <a:off x="8427951" y="4165243"/>
            <a:ext cx="1102062"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Performance Efficiency</a:t>
            </a:r>
          </a:p>
        </p:txBody>
      </p:sp>
      <p:sp>
        <p:nvSpPr>
          <p:cNvPr id="55" name="TextBox 54">
            <a:extLst>
              <a:ext uri="{FF2B5EF4-FFF2-40B4-BE49-F238E27FC236}">
                <a16:creationId xmlns:a16="http://schemas.microsoft.com/office/drawing/2014/main" id="{63405856-DA3A-4003-9A61-AE1024822169}"/>
              </a:ext>
            </a:extLst>
          </p:cNvPr>
          <p:cNvSpPr txBox="1"/>
          <p:nvPr/>
        </p:nvSpPr>
        <p:spPr>
          <a:xfrm>
            <a:off x="6851600" y="4165243"/>
            <a:ext cx="110206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Reliability</a:t>
            </a:r>
          </a:p>
        </p:txBody>
      </p:sp>
      <p:sp>
        <p:nvSpPr>
          <p:cNvPr id="56" name="TextBox 55">
            <a:extLst>
              <a:ext uri="{FF2B5EF4-FFF2-40B4-BE49-F238E27FC236}">
                <a16:creationId xmlns:a16="http://schemas.microsoft.com/office/drawing/2014/main" id="{B852B626-EDD9-45DA-BF4F-FA76C3D71F67}"/>
              </a:ext>
            </a:extLst>
          </p:cNvPr>
          <p:cNvSpPr txBox="1"/>
          <p:nvPr/>
        </p:nvSpPr>
        <p:spPr>
          <a:xfrm>
            <a:off x="6494636" y="2998243"/>
            <a:ext cx="110206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Security</a:t>
            </a:r>
          </a:p>
        </p:txBody>
      </p:sp>
      <p:sp>
        <p:nvSpPr>
          <p:cNvPr id="57" name="TextBox 56">
            <a:extLst>
              <a:ext uri="{FF2B5EF4-FFF2-40B4-BE49-F238E27FC236}">
                <a16:creationId xmlns:a16="http://schemas.microsoft.com/office/drawing/2014/main" id="{2D5826B5-77C1-4F42-A5B3-D8B4192CC170}"/>
              </a:ext>
            </a:extLst>
          </p:cNvPr>
          <p:cNvSpPr txBox="1"/>
          <p:nvPr/>
        </p:nvSpPr>
        <p:spPr>
          <a:xfrm>
            <a:off x="9374037" y="1658696"/>
            <a:ext cx="1811530" cy="960263"/>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highlight>
                  <a:srgbClr val="000000"/>
                </a:highlight>
                <a:uLnTx/>
                <a:uFillTx/>
                <a:latin typeface="Segoe UI"/>
                <a:ea typeface="+mn-ea"/>
                <a:cs typeface="+mn-cs"/>
              </a:rPr>
              <a:t>Azure Well-Architected Review</a:t>
            </a:r>
          </a:p>
        </p:txBody>
      </p:sp>
      <p:sp>
        <p:nvSpPr>
          <p:cNvPr id="58" name="TextBox 57">
            <a:extLst>
              <a:ext uri="{FF2B5EF4-FFF2-40B4-BE49-F238E27FC236}">
                <a16:creationId xmlns:a16="http://schemas.microsoft.com/office/drawing/2014/main" id="{9EA3DA59-DF01-4BCB-8B12-BF0095A93800}"/>
              </a:ext>
            </a:extLst>
          </p:cNvPr>
          <p:cNvSpPr txBox="1"/>
          <p:nvPr/>
        </p:nvSpPr>
        <p:spPr>
          <a:xfrm>
            <a:off x="5076508" y="1751908"/>
            <a:ext cx="2257877" cy="517065"/>
          </a:xfrm>
          <a:prstGeom prst="rect">
            <a:avLst/>
          </a:prstGeom>
          <a:noFill/>
        </p:spPr>
        <p:txBody>
          <a:bodyPr wrap="square" lIns="182880" tIns="146304" rIns="182880" bIns="146304" rtlCol="0" anchor="t">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highlight>
                  <a:srgbClr val="000000"/>
                </a:highlight>
                <a:uLnTx/>
                <a:uFillTx/>
                <a:latin typeface="Segoe UI"/>
                <a:ea typeface="+mn-ea"/>
                <a:cs typeface="Segoe UI"/>
              </a:rPr>
              <a:t>Documentation</a:t>
            </a:r>
          </a:p>
        </p:txBody>
      </p:sp>
      <p:sp>
        <p:nvSpPr>
          <p:cNvPr id="59" name="TextBox 58">
            <a:extLst>
              <a:ext uri="{FF2B5EF4-FFF2-40B4-BE49-F238E27FC236}">
                <a16:creationId xmlns:a16="http://schemas.microsoft.com/office/drawing/2014/main" id="{6B9FAFD0-3AB7-4390-A5D8-6E51A49B0D8D}"/>
              </a:ext>
            </a:extLst>
          </p:cNvPr>
          <p:cNvSpPr txBox="1"/>
          <p:nvPr/>
        </p:nvSpPr>
        <p:spPr>
          <a:xfrm>
            <a:off x="5901263" y="4611914"/>
            <a:ext cx="1552428"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highlight>
                  <a:srgbClr val="000000"/>
                </a:highlight>
                <a:uLnTx/>
                <a:uFillTx/>
                <a:latin typeface="Segoe UI"/>
                <a:ea typeface="+mn-ea"/>
                <a:cs typeface="+mn-cs"/>
              </a:rPr>
              <a:t>Reference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highlight>
                  <a:srgbClr val="000000"/>
                </a:highlight>
                <a:uLnTx/>
                <a:uFillTx/>
                <a:latin typeface="Segoe UI"/>
                <a:ea typeface="+mn-ea"/>
                <a:cs typeface="+mn-cs"/>
              </a:rPr>
              <a:t>Architectures</a:t>
            </a:r>
          </a:p>
        </p:txBody>
      </p:sp>
      <p:sp>
        <p:nvSpPr>
          <p:cNvPr id="60" name="TextBox 59">
            <a:extLst>
              <a:ext uri="{FF2B5EF4-FFF2-40B4-BE49-F238E27FC236}">
                <a16:creationId xmlns:a16="http://schemas.microsoft.com/office/drawing/2014/main" id="{08EB1D47-FC41-4710-BDB5-B86B1068576A}"/>
              </a:ext>
            </a:extLst>
          </p:cNvPr>
          <p:cNvSpPr txBox="1"/>
          <p:nvPr/>
        </p:nvSpPr>
        <p:spPr>
          <a:xfrm>
            <a:off x="9314090" y="4611914"/>
            <a:ext cx="1552428"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highlight>
                  <a:srgbClr val="000000"/>
                </a:highlight>
                <a:uLnTx/>
                <a:uFillTx/>
                <a:latin typeface="Segoe UI"/>
                <a:ea typeface="+mn-ea"/>
                <a:cs typeface="+mn-cs"/>
              </a:rPr>
              <a:t>Design Principles</a:t>
            </a:r>
          </a:p>
        </p:txBody>
      </p:sp>
      <p:sp>
        <p:nvSpPr>
          <p:cNvPr id="61" name="TextBox 60">
            <a:extLst>
              <a:ext uri="{FF2B5EF4-FFF2-40B4-BE49-F238E27FC236}">
                <a16:creationId xmlns:a16="http://schemas.microsoft.com/office/drawing/2014/main" id="{D71766B2-B0EB-4F88-898D-16A24271691D}"/>
              </a:ext>
            </a:extLst>
          </p:cNvPr>
          <p:cNvSpPr txBox="1"/>
          <p:nvPr/>
        </p:nvSpPr>
        <p:spPr>
          <a:xfrm>
            <a:off x="7402631" y="405786"/>
            <a:ext cx="169745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highlight>
                  <a:srgbClr val="000000"/>
                </a:highlight>
                <a:uLnTx/>
                <a:uFillTx/>
                <a:latin typeface="Segoe UI"/>
                <a:ea typeface="+mn-ea"/>
                <a:cs typeface="+mn-cs"/>
              </a:rPr>
              <a:t>Partner &amp;</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highlight>
                  <a:srgbClr val="000000"/>
                </a:highlight>
                <a:uLnTx/>
                <a:uFillTx/>
                <a:latin typeface="Segoe UI"/>
                <a:ea typeface="+mn-ea"/>
                <a:cs typeface="+mn-cs"/>
              </a:rPr>
              <a:t>Service Offers</a:t>
            </a:r>
          </a:p>
        </p:txBody>
      </p:sp>
      <p:sp>
        <p:nvSpPr>
          <p:cNvPr id="62" name="TextBox 61">
            <a:extLst>
              <a:ext uri="{FF2B5EF4-FFF2-40B4-BE49-F238E27FC236}">
                <a16:creationId xmlns:a16="http://schemas.microsoft.com/office/drawing/2014/main" id="{3FC1F3D5-9352-45C1-AECB-F079F6F00573}"/>
              </a:ext>
            </a:extLst>
          </p:cNvPr>
          <p:cNvSpPr txBox="1"/>
          <p:nvPr/>
        </p:nvSpPr>
        <p:spPr>
          <a:xfrm>
            <a:off x="7402631" y="5880938"/>
            <a:ext cx="169745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highlight>
                  <a:srgbClr val="000000"/>
                </a:highlight>
                <a:uLnTx/>
                <a:uFillTx/>
                <a:latin typeface="Segoe UI"/>
                <a:ea typeface="+mn-ea"/>
                <a:cs typeface="+mn-cs"/>
              </a:rPr>
              <a:t>Azure Advisor</a:t>
            </a:r>
          </a:p>
        </p:txBody>
      </p:sp>
    </p:spTree>
    <p:extLst>
      <p:ext uri="{BB962C8B-B14F-4D97-AF65-F5344CB8AC3E}">
        <p14:creationId xmlns:p14="http://schemas.microsoft.com/office/powerpoint/2010/main" val="49573094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DC4AF3-6076-A4C1-7421-5BA4CCD95AD2}"/>
              </a:ext>
            </a:extLst>
          </p:cNvPr>
          <p:cNvSpPr>
            <a:spLocks noGrp="1"/>
          </p:cNvSpPr>
          <p:nvPr>
            <p:ph type="title"/>
          </p:nvPr>
        </p:nvSpPr>
        <p:spPr>
          <a:xfrm>
            <a:off x="584200" y="2979778"/>
            <a:ext cx="5511800" cy="553998"/>
          </a:xfrm>
        </p:spPr>
        <p:txBody>
          <a:bodyPr/>
          <a:lstStyle/>
          <a:p>
            <a:r>
              <a:rPr lang="en-GB" dirty="0"/>
              <a:t>Thank you!</a:t>
            </a:r>
          </a:p>
        </p:txBody>
      </p:sp>
    </p:spTree>
    <p:extLst>
      <p:ext uri="{BB962C8B-B14F-4D97-AF65-F5344CB8AC3E}">
        <p14:creationId xmlns:p14="http://schemas.microsoft.com/office/powerpoint/2010/main" val="399803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Male construction employee inspecting a sliding glass window while holding a Surface tablet.">
            <a:extLst>
              <a:ext uri="{FF2B5EF4-FFF2-40B4-BE49-F238E27FC236}">
                <a16:creationId xmlns:a16="http://schemas.microsoft.com/office/drawing/2014/main" id="{5D5DAB45-0B2A-4FDF-B710-A28B93216563}"/>
              </a:ext>
            </a:extLst>
          </p:cNvPr>
          <p:cNvPicPr>
            <a:picLocks noChangeAspect="1"/>
          </p:cNvPicPr>
          <p:nvPr/>
        </p:nvPicPr>
        <p:blipFill>
          <a:blip r:embed="rId3">
            <a:alphaModFix amt="50000"/>
          </a:blip>
          <a:srcRect t="7680" b="7680"/>
          <a:stretch>
            <a:fillRect/>
          </a:stretch>
        </p:blipFill>
        <p:spPr>
          <a:xfrm>
            <a:off x="0" y="0"/>
            <a:ext cx="12192000" cy="6858000"/>
          </a:xfrm>
          <a:prstGeom prst="rect">
            <a:avLst/>
          </a:prstGeom>
        </p:spPr>
      </p:pic>
      <p:sp>
        <p:nvSpPr>
          <p:cNvPr id="9" name="Tech intensity">
            <a:extLst>
              <a:ext uri="{FF2B5EF4-FFF2-40B4-BE49-F238E27FC236}">
                <a16:creationId xmlns:a16="http://schemas.microsoft.com/office/drawing/2014/main" id="{6017ED90-6E10-4E98-B7F6-3A6A69EB3FEC}"/>
              </a:ext>
            </a:extLst>
          </p:cNvPr>
          <p:cNvSpPr>
            <a:spLocks noGrp="1"/>
          </p:cNvSpPr>
          <p:nvPr>
            <p:ph type="title" idx="4294967295"/>
          </p:nvPr>
        </p:nvSpPr>
        <p:spPr bwMode="auto">
          <a:xfrm>
            <a:off x="575597" y="3082903"/>
            <a:ext cx="11040844" cy="692196"/>
          </a:xfrm>
          <a:prstGeom prst="rect">
            <a:avLst/>
          </a:prstGeom>
          <a:noFill/>
          <a:ln w="10795" cap="flat" cmpd="sng" algn="ctr">
            <a:noFill/>
            <a:prstDash val="soli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3567" rIns="0" bIns="13567"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90000"/>
              </a:lnSpc>
              <a:spcBef>
                <a:spcPct val="0"/>
              </a:spcBef>
              <a:spcAft>
                <a:spcPct val="0"/>
              </a:spcAft>
              <a:buClrTx/>
              <a:buSzTx/>
              <a:buFontTx/>
              <a:buNone/>
              <a:tabLst>
                <a:tab pos="1479975" algn="l"/>
              </a:tabLst>
              <a:defRPr/>
            </a:pPr>
            <a:r>
              <a:rPr lang="en-US" sz="4800" spc="-87">
                <a:gradFill>
                  <a:gsLst>
                    <a:gs pos="0">
                      <a:schemeClr val="tx1"/>
                    </a:gs>
                    <a:gs pos="100000">
                      <a:schemeClr val="tx1"/>
                    </a:gs>
                  </a:gsLst>
                  <a:lin ang="0" scaled="1"/>
                </a:gradFill>
                <a:latin typeface="Segoe UI Semibold"/>
              </a:rPr>
              <a:t>Why is being well-architected important?</a:t>
            </a:r>
            <a:endParaRPr kumimoji="0" lang="en-US" sz="4800" b="0" i="0" u="none" strike="noStrike" kern="1200" cap="none" spc="-87" normalizeH="0" baseline="0" noProof="0">
              <a:ln w="3175">
                <a:noFill/>
              </a:ln>
              <a:gradFill>
                <a:gsLst>
                  <a:gs pos="0">
                    <a:schemeClr val="tx1"/>
                  </a:gs>
                  <a:gs pos="100000">
                    <a:schemeClr val="tx1"/>
                  </a:gs>
                </a:gsLst>
                <a:lin ang="0" scaled="1"/>
              </a:gradFill>
              <a:effectLst/>
              <a:uLnTx/>
              <a:uFillTx/>
              <a:latin typeface="Segoe UI Semibold"/>
            </a:endParaRPr>
          </a:p>
        </p:txBody>
      </p:sp>
    </p:spTree>
    <p:extLst>
      <p:ext uri="{BB962C8B-B14F-4D97-AF65-F5344CB8AC3E}">
        <p14:creationId xmlns:p14="http://schemas.microsoft.com/office/powerpoint/2010/main" val="121003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4.44444E-6 L 0 0.03287 " pathEditMode="relative" rAng="0" ptsTypes="AA">
                                      <p:cBhvr>
                                        <p:cTn id="9" dur="500" spd="-100000" fill="hold"/>
                                        <p:tgtEl>
                                          <p:spTgt spid="9"/>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1B834022-5CA2-4299-B191-56BC25F15D5B}"/>
              </a:ext>
            </a:extLst>
          </p:cNvPr>
          <p:cNvSpPr txBox="1"/>
          <p:nvPr/>
        </p:nvSpPr>
        <p:spPr>
          <a:xfrm>
            <a:off x="8342199" y="4005558"/>
            <a:ext cx="3207931" cy="615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a:spcBef>
                <a:spcPts val="1800"/>
              </a:spcBef>
              <a:defRPr sz="1600">
                <a:gradFill>
                  <a:gsLst>
                    <a:gs pos="0">
                      <a:schemeClr val="tx1"/>
                    </a:gs>
                    <a:gs pos="10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Know where to </a:t>
            </a: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focus</a:t>
            </a: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to optimize workloads</a:t>
            </a:r>
          </a:p>
        </p:txBody>
      </p:sp>
      <p:sp>
        <p:nvSpPr>
          <p:cNvPr id="50" name="TextBox 49">
            <a:extLst>
              <a:ext uri="{FF2B5EF4-FFF2-40B4-BE49-F238E27FC236}">
                <a16:creationId xmlns:a16="http://schemas.microsoft.com/office/drawing/2014/main" id="{4EEFC464-36D2-4C2A-82F8-4CED6D204583}"/>
              </a:ext>
            </a:extLst>
          </p:cNvPr>
          <p:cNvSpPr txBox="1"/>
          <p:nvPr/>
        </p:nvSpPr>
        <p:spPr>
          <a:xfrm>
            <a:off x="4094957" y="4005558"/>
            <a:ext cx="3991880" cy="92333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a:spcBef>
                <a:spcPts val="1800"/>
              </a:spcBef>
              <a:defRPr sz="1600">
                <a:gradFill>
                  <a:gsLst>
                    <a:gs pos="0">
                      <a:schemeClr val="tx2"/>
                    </a:gs>
                    <a:gs pos="100000">
                      <a:schemeClr val="tx2"/>
                    </a:gs>
                  </a:gsLst>
                  <a:lin ang="5400000" scaled="0"/>
                </a:gradFill>
                <a:latin typeface="+mj-lt"/>
              </a:defRPr>
            </a:lvl1p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Actionable and simple</a:t>
            </a: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to use deep technical resources to design workloads that show results</a:t>
            </a:r>
          </a:p>
        </p:txBody>
      </p:sp>
      <p:sp>
        <p:nvSpPr>
          <p:cNvPr id="51" name="Rectangle 50">
            <a:extLst>
              <a:ext uri="{FF2B5EF4-FFF2-40B4-BE49-F238E27FC236}">
                <a16:creationId xmlns:a16="http://schemas.microsoft.com/office/drawing/2014/main" id="{303095A0-ABF3-43FC-AE15-0778E3F5A71C}"/>
              </a:ext>
            </a:extLst>
          </p:cNvPr>
          <p:cNvSpPr/>
          <p:nvPr/>
        </p:nvSpPr>
        <p:spPr bwMode="auto">
          <a:xfrm>
            <a:off x="616049" y="4005558"/>
            <a:ext cx="2928223" cy="92333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Build workloads with </a:t>
            </a:r>
            <a:r>
              <a:rPr kumimoji="0" lang="en-US" sz="2000" b="0"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confidence</a:t>
            </a: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using proven best practices  </a:t>
            </a:r>
            <a:r>
              <a:rPr kumimoji="0" lang="en-US" sz="1200" b="0" i="0" u="none" strike="noStrike" kern="1200" cap="none" spc="0" normalizeH="0" baseline="0" noProof="0">
                <a:ln>
                  <a:noFill/>
                </a:ln>
                <a:gradFill>
                  <a:gsLst>
                    <a:gs pos="0">
                      <a:srgbClr val="50E6FF"/>
                    </a:gs>
                    <a:gs pos="100000">
                      <a:srgbClr val="50E6FF"/>
                    </a:gs>
                  </a:gsLst>
                  <a:lin ang="5400000" scaled="0"/>
                </a:gradFill>
                <a:effectLst/>
                <a:uLnTx/>
                <a:uFillTx/>
                <a:latin typeface="Segoe UI"/>
                <a:ea typeface="+mn-ea"/>
                <a:cs typeface="+mn-cs"/>
              </a:rPr>
              <a:t> </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03" name="spreadsheet" descr="spreadsheet, data, paper, list">
            <a:extLst>
              <a:ext uri="{FF2B5EF4-FFF2-40B4-BE49-F238E27FC236}">
                <a16:creationId xmlns:a16="http://schemas.microsoft.com/office/drawing/2014/main" id="{677BB898-0369-415C-A545-E4F4C2276566}"/>
              </a:ext>
            </a:extLst>
          </p:cNvPr>
          <p:cNvGrpSpPr/>
          <p:nvPr/>
        </p:nvGrpSpPr>
        <p:grpSpPr>
          <a:xfrm>
            <a:off x="5570697" y="2612990"/>
            <a:ext cx="1040400" cy="1040400"/>
            <a:chOff x="6354216" y="3963965"/>
            <a:chExt cx="379710" cy="379710"/>
          </a:xfrm>
        </p:grpSpPr>
        <p:sp>
          <p:nvSpPr>
            <p:cNvPr id="104" name="Freeform: Shape 103">
              <a:extLst>
                <a:ext uri="{FF2B5EF4-FFF2-40B4-BE49-F238E27FC236}">
                  <a16:creationId xmlns:a16="http://schemas.microsoft.com/office/drawing/2014/main" id="{C6AA14B6-A087-4568-9D57-5D0954AF3D3B}"/>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1CAD8C3-3F02-42E0-889D-0B4E092F7ABB}"/>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79F2EED-494E-4B35-AB3F-D5389B08DCB7}"/>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838FE748-B968-4C9B-9BB4-BA6524C03C38}"/>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07091EA7-5A4E-47EB-97C9-D50602D4E179}"/>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5C4F5776-96D1-44D9-B4C4-A8B1972F1C33}"/>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EF3C4EE0-F9C8-4A76-B427-EEEF9D1916AF}"/>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7E68EF5B-4437-47D8-A220-30D97F6DD844}"/>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52" name="Title 51">
            <a:extLst>
              <a:ext uri="{FF2B5EF4-FFF2-40B4-BE49-F238E27FC236}">
                <a16:creationId xmlns:a16="http://schemas.microsoft.com/office/drawing/2014/main" id="{91466055-DFBF-44AF-8EF1-87DAF5024693}"/>
              </a:ext>
            </a:extLst>
          </p:cNvPr>
          <p:cNvSpPr txBox="1">
            <a:spLocks noGrp="1"/>
          </p:cNvSpPr>
          <p:nvPr>
            <p:ph type="title" idx="4294967295"/>
          </p:nvPr>
        </p:nvSpPr>
        <p:spPr>
          <a:xfrm>
            <a:off x="836481" y="1160034"/>
            <a:ext cx="10519038"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797999" fontAlgn="base">
              <a:lnSpc>
                <a:spcPct val="90000"/>
              </a:lnSpc>
              <a:spcAft>
                <a:spcPct val="0"/>
              </a:spcAft>
              <a:tabLst>
                <a:tab pos="920876" algn="l"/>
              </a:tabLst>
              <a:defRPr/>
            </a:pPr>
            <a:r>
              <a:rPr lang="en-US">
                <a:ln>
                  <a:noFill/>
                </a:ln>
                <a:cs typeface="+mn-cs"/>
              </a:rPr>
              <a:t>Well-architect and optimize workloads for success</a:t>
            </a:r>
            <a:endParaRPr kumimoji="0" lang="en-US"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cs typeface="+mn-cs"/>
            </a:endParaRPr>
          </a:p>
        </p:txBody>
      </p:sp>
      <p:pic>
        <p:nvPicPr>
          <p:cNvPr id="48" name="Graphic 47" descr="hands, partner, partnership, handshake">
            <a:extLst>
              <a:ext uri="{FF2B5EF4-FFF2-40B4-BE49-F238E27FC236}">
                <a16:creationId xmlns:a16="http://schemas.microsoft.com/office/drawing/2014/main" id="{1127BF49-E03F-4B1C-97FC-2BD127E466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2800" y="2632437"/>
            <a:ext cx="1114719" cy="1040400"/>
          </a:xfrm>
          <a:prstGeom prst="rect">
            <a:avLst/>
          </a:prstGeom>
        </p:spPr>
      </p:pic>
      <p:grpSp>
        <p:nvGrpSpPr>
          <p:cNvPr id="53" name="strong consistency" descr="strong consistency">
            <a:extLst>
              <a:ext uri="{FF2B5EF4-FFF2-40B4-BE49-F238E27FC236}">
                <a16:creationId xmlns:a16="http://schemas.microsoft.com/office/drawing/2014/main" id="{CAE749B9-7421-4A6D-A032-7B257621D731}"/>
              </a:ext>
            </a:extLst>
          </p:cNvPr>
          <p:cNvGrpSpPr>
            <a:grpSpLocks noChangeAspect="1"/>
          </p:cNvGrpSpPr>
          <p:nvPr/>
        </p:nvGrpSpPr>
        <p:grpSpPr bwMode="auto">
          <a:xfrm>
            <a:off x="9423854" y="2612990"/>
            <a:ext cx="1044620" cy="1041413"/>
            <a:chOff x="3360" y="3030"/>
            <a:chExt cx="326" cy="325"/>
          </a:xfrm>
        </p:grpSpPr>
        <p:sp>
          <p:nvSpPr>
            <p:cNvPr id="54" name="AutoShape 167">
              <a:extLst>
                <a:ext uri="{FF2B5EF4-FFF2-40B4-BE49-F238E27FC236}">
                  <a16:creationId xmlns:a16="http://schemas.microsoft.com/office/drawing/2014/main" id="{7E0C81CF-5DE9-46CC-95EF-0916A89AF50D}"/>
                </a:ext>
              </a:extLst>
            </p:cNvPr>
            <p:cNvSpPr>
              <a:spLocks noChangeAspect="1" noChangeArrowheads="1" noTextEdit="1"/>
            </p:cNvSpPr>
            <p:nvPr/>
          </p:nvSpPr>
          <p:spPr bwMode="auto">
            <a:xfrm>
              <a:off x="3360" y="3030"/>
              <a:ext cx="32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169">
              <a:extLst>
                <a:ext uri="{FF2B5EF4-FFF2-40B4-BE49-F238E27FC236}">
                  <a16:creationId xmlns:a16="http://schemas.microsoft.com/office/drawing/2014/main" id="{28E48C55-B9F1-4B3E-B65D-C3F451FC4D4F}"/>
                </a:ext>
              </a:extLst>
            </p:cNvPr>
            <p:cNvSpPr>
              <a:spLocks/>
            </p:cNvSpPr>
            <p:nvPr/>
          </p:nvSpPr>
          <p:spPr bwMode="auto">
            <a:xfrm>
              <a:off x="3586" y="3082"/>
              <a:ext cx="100" cy="261"/>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170">
              <a:extLst>
                <a:ext uri="{FF2B5EF4-FFF2-40B4-BE49-F238E27FC236}">
                  <a16:creationId xmlns:a16="http://schemas.microsoft.com/office/drawing/2014/main" id="{BC9C2BD7-4427-4EA3-95E9-4A37D75FAB4D}"/>
                </a:ext>
              </a:extLst>
            </p:cNvPr>
            <p:cNvSpPr>
              <a:spLocks/>
            </p:cNvSpPr>
            <p:nvPr/>
          </p:nvSpPr>
          <p:spPr bwMode="auto">
            <a:xfrm>
              <a:off x="3360" y="3228"/>
              <a:ext cx="205" cy="127"/>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171">
              <a:extLst>
                <a:ext uri="{FF2B5EF4-FFF2-40B4-BE49-F238E27FC236}">
                  <a16:creationId xmlns:a16="http://schemas.microsoft.com/office/drawing/2014/main" id="{D848FD0E-1458-4E96-AC7E-20C2616E9833}"/>
                </a:ext>
              </a:extLst>
            </p:cNvPr>
            <p:cNvSpPr>
              <a:spLocks/>
            </p:cNvSpPr>
            <p:nvPr/>
          </p:nvSpPr>
          <p:spPr bwMode="auto">
            <a:xfrm>
              <a:off x="3367" y="3032"/>
              <a:ext cx="243" cy="161"/>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172">
              <a:extLst>
                <a:ext uri="{FF2B5EF4-FFF2-40B4-BE49-F238E27FC236}">
                  <a16:creationId xmlns:a16="http://schemas.microsoft.com/office/drawing/2014/main" id="{D555E8EF-3ACE-45BC-B68A-A247ED69BCD1}"/>
                </a:ext>
              </a:extLst>
            </p:cNvPr>
            <p:cNvSpPr>
              <a:spLocks noEditPoints="1"/>
            </p:cNvSpPr>
            <p:nvPr/>
          </p:nvSpPr>
          <p:spPr bwMode="auto">
            <a:xfrm>
              <a:off x="3410" y="3078"/>
              <a:ext cx="231" cy="231"/>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25280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0"/>
                                  </p:stCondLst>
                                  <p:childTnLst>
                                    <p:animMotion origin="layout" path="M 0 4.44444E-6 L 0 0.03611 " pathEditMode="relative" rAng="0" ptsTypes="AA">
                                      <p:cBhvr>
                                        <p:cTn id="9" dur="500" spd="-100000" fill="hold"/>
                                        <p:tgtEl>
                                          <p:spTgt spid="52"/>
                                        </p:tgtEl>
                                        <p:attrNameLst>
                                          <p:attrName>ppt_x</p:attrName>
                                          <p:attrName>ppt_y</p:attrName>
                                        </p:attrNameLst>
                                      </p:cBhvr>
                                      <p:rCtr x="0" y="1806"/>
                                    </p:animMotion>
                                  </p:childTnLst>
                                </p:cTn>
                              </p:par>
                              <p:par>
                                <p:cTn id="10" presetID="10" presetClass="entr" presetSubtype="0" fill="hold" grpId="0" nodeType="withEffect">
                                  <p:stCondLst>
                                    <p:cond delay="10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42" presetClass="path" presetSubtype="0" decel="100000" fill="hold" grpId="1" nodeType="withEffect">
                                  <p:stCondLst>
                                    <p:cond delay="100"/>
                                  </p:stCondLst>
                                  <p:childTnLst>
                                    <p:animMotion origin="layout" path="M -2.91667E-6 -2.59259E-6 L -2.91667E-6 0.03542 " pathEditMode="relative" rAng="0" ptsTypes="AA">
                                      <p:cBhvr>
                                        <p:cTn id="14" dur="500" spd="-100000" fill="hold"/>
                                        <p:tgtEl>
                                          <p:spTgt spid="51"/>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par>
                                <p:cTn id="18" presetID="42" presetClass="path" presetSubtype="0" decel="100000" fill="hold" grpId="1" nodeType="withEffect">
                                  <p:stCondLst>
                                    <p:cond delay="100"/>
                                  </p:stCondLst>
                                  <p:childTnLst>
                                    <p:animMotion origin="layout" path="M 3.33333E-6 -1.85185E-6 L 3.33333E-6 0.03542 " pathEditMode="relative" rAng="0" ptsTypes="AA">
                                      <p:cBhvr>
                                        <p:cTn id="19" dur="500" spd="-100000" fill="hold"/>
                                        <p:tgtEl>
                                          <p:spTgt spid="50"/>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42" presetClass="path" presetSubtype="0" decel="100000" fill="hold" grpId="1" nodeType="withEffect">
                                  <p:stCondLst>
                                    <p:cond delay="100"/>
                                  </p:stCondLst>
                                  <p:childTnLst>
                                    <p:animMotion origin="layout" path="M -2.70833E-6 -2.59259E-6 L -2.70833E-6 0.03542 " pathEditMode="relative" rAng="0" ptsTypes="AA">
                                      <p:cBhvr>
                                        <p:cTn id="24" dur="500" spd="-100000" fill="hold"/>
                                        <p:tgtEl>
                                          <p:spTgt spid="49"/>
                                        </p:tgtEl>
                                        <p:attrNameLst>
                                          <p:attrName>ppt_x</p:attrName>
                                          <p:attrName>ppt_y</p:attrName>
                                        </p:attrNameLst>
                                      </p:cBhvr>
                                      <p:rCtr x="0" y="1759"/>
                                    </p:animMotion>
                                  </p:childTnLst>
                                </p:cTn>
                              </p:par>
                              <p:par>
                                <p:cTn id="25" presetID="42"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1000"/>
                                        <p:tgtEl>
                                          <p:spTgt spid="48"/>
                                        </p:tgtEl>
                                      </p:cBhvr>
                                    </p:animEffect>
                                    <p:anim calcmode="lin" valueType="num">
                                      <p:cBhvr>
                                        <p:cTn id="28" dur="1000" fill="hold"/>
                                        <p:tgtEl>
                                          <p:spTgt spid="48"/>
                                        </p:tgtEl>
                                        <p:attrNameLst>
                                          <p:attrName>ppt_x</p:attrName>
                                        </p:attrNameLst>
                                      </p:cBhvr>
                                      <p:tavLst>
                                        <p:tav tm="0">
                                          <p:val>
                                            <p:strVal val="#ppt_x"/>
                                          </p:val>
                                        </p:tav>
                                        <p:tav tm="100000">
                                          <p:val>
                                            <p:strVal val="#ppt_x"/>
                                          </p:val>
                                        </p:tav>
                                      </p:tavLst>
                                    </p:anim>
                                    <p:anim calcmode="lin" valueType="num">
                                      <p:cBhvr>
                                        <p:cTn id="29" dur="1000" fill="hold"/>
                                        <p:tgtEl>
                                          <p:spTgt spid="4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1000"/>
                                        <p:tgtEl>
                                          <p:spTgt spid="53"/>
                                        </p:tgtEl>
                                      </p:cBhvr>
                                    </p:animEffect>
                                    <p:anim calcmode="lin" valueType="num">
                                      <p:cBhvr>
                                        <p:cTn id="33" dur="1000" fill="hold"/>
                                        <p:tgtEl>
                                          <p:spTgt spid="53"/>
                                        </p:tgtEl>
                                        <p:attrNameLst>
                                          <p:attrName>ppt_x</p:attrName>
                                        </p:attrNameLst>
                                      </p:cBhvr>
                                      <p:tavLst>
                                        <p:tav tm="0">
                                          <p:val>
                                            <p:strVal val="#ppt_x"/>
                                          </p:val>
                                        </p:tav>
                                        <p:tav tm="100000">
                                          <p:val>
                                            <p:strVal val="#ppt_x"/>
                                          </p:val>
                                        </p:tav>
                                      </p:tavLst>
                                    </p:anim>
                                    <p:anim calcmode="lin" valueType="num">
                                      <p:cBhvr>
                                        <p:cTn id="34" dur="1000" fill="hold"/>
                                        <p:tgtEl>
                                          <p:spTgt spid="5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fade">
                                      <p:cBhvr>
                                        <p:cTn id="37" dur="1000"/>
                                        <p:tgtEl>
                                          <p:spTgt spid="103"/>
                                        </p:tgtEl>
                                      </p:cBhvr>
                                    </p:animEffect>
                                    <p:anim calcmode="lin" valueType="num">
                                      <p:cBhvr>
                                        <p:cTn id="38" dur="1000" fill="hold"/>
                                        <p:tgtEl>
                                          <p:spTgt spid="103"/>
                                        </p:tgtEl>
                                        <p:attrNameLst>
                                          <p:attrName>ppt_x</p:attrName>
                                        </p:attrNameLst>
                                      </p:cBhvr>
                                      <p:tavLst>
                                        <p:tav tm="0">
                                          <p:val>
                                            <p:strVal val="#ppt_x"/>
                                          </p:val>
                                        </p:tav>
                                        <p:tav tm="100000">
                                          <p:val>
                                            <p:strVal val="#ppt_x"/>
                                          </p:val>
                                        </p:tav>
                                      </p:tavLst>
                                    </p:anim>
                                    <p:anim calcmode="lin" valueType="num">
                                      <p:cBhvr>
                                        <p:cTn id="39"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P spid="51" grpId="0"/>
      <p:bldP spid="51" grpId="1"/>
      <p:bldP spid="52" grpId="0"/>
      <p:bldP spid="5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descr="A view of a large body of water with a city in the background&#10;&#10;Description automatically generated">
            <a:extLst>
              <a:ext uri="{FF2B5EF4-FFF2-40B4-BE49-F238E27FC236}">
                <a16:creationId xmlns:a16="http://schemas.microsoft.com/office/drawing/2014/main" id="{2C5DC990-E3F7-424E-9AC1-3A4EFF60BEAF}"/>
              </a:ext>
            </a:extLst>
          </p:cNvPr>
          <p:cNvPicPr>
            <a:picLocks noChangeAspect="1"/>
          </p:cNvPicPr>
          <p:nvPr/>
        </p:nvPicPr>
        <p:blipFill rotWithShape="1">
          <a:blip r:embed="rId3" cstate="print">
            <a:alphaModFix amt="90000"/>
            <a:extLst>
              <a:ext uri="{28A0092B-C50C-407E-A947-70E740481C1C}">
                <a14:useLocalDpi xmlns:a14="http://schemas.microsoft.com/office/drawing/2010/main"/>
              </a:ext>
            </a:extLst>
          </a:blip>
          <a:srcRect l="22304" t="22475" r="13970" b="30485"/>
          <a:stretch/>
        </p:blipFill>
        <p:spPr>
          <a:xfrm>
            <a:off x="0" y="0"/>
            <a:ext cx="12192000" cy="6863767"/>
          </a:xfrm>
          <a:prstGeom prst="rect">
            <a:avLst/>
          </a:prstGeom>
          <a:noFill/>
        </p:spPr>
      </p:pic>
      <p:grpSp>
        <p:nvGrpSpPr>
          <p:cNvPr id="104" name="Group 103">
            <a:extLst>
              <a:ext uri="{FF2B5EF4-FFF2-40B4-BE49-F238E27FC236}">
                <a16:creationId xmlns:a16="http://schemas.microsoft.com/office/drawing/2014/main" id="{04FFED1A-E914-483E-9E68-A1D368F4D47A}"/>
              </a:ext>
              <a:ext uri="{C183D7F6-B498-43B3-948B-1728B52AA6E4}">
                <adec:decorative xmlns:adec="http://schemas.microsoft.com/office/drawing/2017/decorative" val="1"/>
              </a:ext>
            </a:extLst>
          </p:cNvPr>
          <p:cNvGrpSpPr/>
          <p:nvPr/>
        </p:nvGrpSpPr>
        <p:grpSpPr>
          <a:xfrm>
            <a:off x="1663320" y="814523"/>
            <a:ext cx="9137370" cy="2930707"/>
            <a:chOff x="1663320" y="814523"/>
            <a:chExt cx="9137370" cy="2930707"/>
          </a:xfrm>
        </p:grpSpPr>
        <p:grpSp>
          <p:nvGrpSpPr>
            <p:cNvPr id="6" name="Group 5">
              <a:extLst>
                <a:ext uri="{FF2B5EF4-FFF2-40B4-BE49-F238E27FC236}">
                  <a16:creationId xmlns:a16="http://schemas.microsoft.com/office/drawing/2014/main" id="{88152736-EBA7-4848-B07B-9E81F7E0804C}"/>
                </a:ext>
              </a:extLst>
            </p:cNvPr>
            <p:cNvGrpSpPr/>
            <p:nvPr/>
          </p:nvGrpSpPr>
          <p:grpSpPr>
            <a:xfrm>
              <a:off x="1663320" y="3011272"/>
              <a:ext cx="417728" cy="417728"/>
              <a:chOff x="-1569720" y="960120"/>
              <a:chExt cx="762000" cy="762000"/>
            </a:xfrm>
          </p:grpSpPr>
          <p:sp>
            <p:nvSpPr>
              <p:cNvPr id="2" name="Oval 1">
                <a:extLst>
                  <a:ext uri="{FF2B5EF4-FFF2-40B4-BE49-F238E27FC236}">
                    <a16:creationId xmlns:a16="http://schemas.microsoft.com/office/drawing/2014/main" id="{7991EC76-5A1E-4C30-859C-9042AAFC799F}"/>
                  </a:ext>
                </a:extLst>
              </p:cNvPr>
              <p:cNvSpPr/>
              <p:nvPr/>
            </p:nvSpPr>
            <p:spPr>
              <a:xfrm>
                <a:off x="-1569720" y="960120"/>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8" name="monitor progress" descr="monitor progress">
                <a:extLst>
                  <a:ext uri="{FF2B5EF4-FFF2-40B4-BE49-F238E27FC236}">
                    <a16:creationId xmlns:a16="http://schemas.microsoft.com/office/drawing/2014/main" id="{D76EB910-B1A6-460F-879E-8C7BF48A292E}"/>
                  </a:ext>
                </a:extLst>
              </p:cNvPr>
              <p:cNvGrpSpPr/>
              <p:nvPr/>
            </p:nvGrpSpPr>
            <p:grpSpPr>
              <a:xfrm>
                <a:off x="-1434706" y="1127766"/>
                <a:ext cx="491972" cy="426721"/>
                <a:chOff x="5376340" y="2161459"/>
                <a:chExt cx="410598" cy="356140"/>
              </a:xfrm>
            </p:grpSpPr>
            <p:sp>
              <p:nvSpPr>
                <p:cNvPr id="9" name="Freeform 133">
                  <a:extLst>
                    <a:ext uri="{FF2B5EF4-FFF2-40B4-BE49-F238E27FC236}">
                      <a16:creationId xmlns:a16="http://schemas.microsoft.com/office/drawing/2014/main" id="{BF464C48-793B-4EDD-A1B8-D63BA01D6C65}"/>
                    </a:ext>
                  </a:extLst>
                </p:cNvPr>
                <p:cNvSpPr>
                  <a:spLocks/>
                </p:cNvSpPr>
                <p:nvPr/>
              </p:nvSpPr>
              <p:spPr bwMode="auto">
                <a:xfrm>
                  <a:off x="5587629" y="2161459"/>
                  <a:ext cx="135051" cy="99110"/>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134">
                  <a:extLst>
                    <a:ext uri="{FF2B5EF4-FFF2-40B4-BE49-F238E27FC236}">
                      <a16:creationId xmlns:a16="http://schemas.microsoft.com/office/drawing/2014/main" id="{F973314A-54AB-4A1F-9904-5B921DFAD4B1}"/>
                    </a:ext>
                  </a:extLst>
                </p:cNvPr>
                <p:cNvSpPr>
                  <a:spLocks/>
                </p:cNvSpPr>
                <p:nvPr/>
              </p:nvSpPr>
              <p:spPr bwMode="auto">
                <a:xfrm>
                  <a:off x="5376340" y="2379281"/>
                  <a:ext cx="96932" cy="138318"/>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135">
                  <a:extLst>
                    <a:ext uri="{FF2B5EF4-FFF2-40B4-BE49-F238E27FC236}">
                      <a16:creationId xmlns:a16="http://schemas.microsoft.com/office/drawing/2014/main" id="{35C9C2B4-4B85-4640-9730-4DFBDE05B506}"/>
                    </a:ext>
                  </a:extLst>
                </p:cNvPr>
                <p:cNvSpPr>
                  <a:spLocks/>
                </p:cNvSpPr>
                <p:nvPr/>
              </p:nvSpPr>
              <p:spPr bwMode="auto">
                <a:xfrm>
                  <a:off x="5376340" y="2227895"/>
                  <a:ext cx="96932" cy="138318"/>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136">
                  <a:extLst>
                    <a:ext uri="{FF2B5EF4-FFF2-40B4-BE49-F238E27FC236}">
                      <a16:creationId xmlns:a16="http://schemas.microsoft.com/office/drawing/2014/main" id="{DB6FA77B-291D-4C3C-AB21-9CC8691880E1}"/>
                    </a:ext>
                  </a:extLst>
                </p:cNvPr>
                <p:cNvSpPr>
                  <a:spLocks/>
                </p:cNvSpPr>
                <p:nvPr/>
              </p:nvSpPr>
              <p:spPr bwMode="auto">
                <a:xfrm>
                  <a:off x="5440598" y="2161459"/>
                  <a:ext cx="133962" cy="99110"/>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137">
                  <a:extLst>
                    <a:ext uri="{FF2B5EF4-FFF2-40B4-BE49-F238E27FC236}">
                      <a16:creationId xmlns:a16="http://schemas.microsoft.com/office/drawing/2014/main" id="{2E647064-3857-42E4-A7AA-8660652C7091}"/>
                    </a:ext>
                  </a:extLst>
                </p:cNvPr>
                <p:cNvSpPr>
                  <a:spLocks/>
                </p:cNvSpPr>
                <p:nvPr/>
              </p:nvSpPr>
              <p:spPr bwMode="auto">
                <a:xfrm>
                  <a:off x="5486341" y="2283440"/>
                  <a:ext cx="300597" cy="208021"/>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60" name="Straight Connector 59">
              <a:extLst>
                <a:ext uri="{FF2B5EF4-FFF2-40B4-BE49-F238E27FC236}">
                  <a16:creationId xmlns:a16="http://schemas.microsoft.com/office/drawing/2014/main" id="{5438A03E-5B06-4851-AF43-FEE4D68E69B1}"/>
                </a:ext>
              </a:extLst>
            </p:cNvPr>
            <p:cNvCxnSpPr>
              <a:cxnSpLocks/>
            </p:cNvCxnSpPr>
            <p:nvPr/>
          </p:nvCxnSpPr>
          <p:spPr>
            <a:xfrm flipH="1">
              <a:off x="3012741" y="1661565"/>
              <a:ext cx="0" cy="151539"/>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850B770-D89E-4666-A502-E2D30BD94978}"/>
                </a:ext>
              </a:extLst>
            </p:cNvPr>
            <p:cNvCxnSpPr>
              <a:cxnSpLocks/>
            </p:cNvCxnSpPr>
            <p:nvPr/>
          </p:nvCxnSpPr>
          <p:spPr>
            <a:xfrm flipH="1">
              <a:off x="7523712" y="1564341"/>
              <a:ext cx="0" cy="151539"/>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C192B56-0360-407F-AA47-A5420C59B2E0}"/>
                </a:ext>
              </a:extLst>
            </p:cNvPr>
            <p:cNvCxnSpPr>
              <a:cxnSpLocks/>
            </p:cNvCxnSpPr>
            <p:nvPr/>
          </p:nvCxnSpPr>
          <p:spPr>
            <a:xfrm>
              <a:off x="9086493" y="1839761"/>
              <a:ext cx="0" cy="26907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0AFE769-ECB1-484A-817D-8FAA44EC3C25}"/>
                </a:ext>
              </a:extLst>
            </p:cNvPr>
            <p:cNvCxnSpPr>
              <a:cxnSpLocks/>
            </p:cNvCxnSpPr>
            <p:nvPr/>
          </p:nvCxnSpPr>
          <p:spPr>
            <a:xfrm>
              <a:off x="6221086" y="2050673"/>
              <a:ext cx="0" cy="276649"/>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4C60F0C-F9BC-4AB3-B4EE-920E3FC34375}"/>
                </a:ext>
              </a:extLst>
            </p:cNvPr>
            <p:cNvCxnSpPr>
              <a:cxnSpLocks/>
            </p:cNvCxnSpPr>
            <p:nvPr/>
          </p:nvCxnSpPr>
          <p:spPr>
            <a:xfrm>
              <a:off x="4268524" y="2050673"/>
              <a:ext cx="0" cy="276649"/>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ABC2568-F7D1-4FA1-B95F-44F9B3E33F37}"/>
                </a:ext>
              </a:extLst>
            </p:cNvPr>
            <p:cNvCxnSpPr>
              <a:cxnSpLocks/>
            </p:cNvCxnSpPr>
            <p:nvPr/>
          </p:nvCxnSpPr>
          <p:spPr>
            <a:xfrm>
              <a:off x="1872184" y="3429000"/>
              <a:ext cx="0" cy="31623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1A3A7A0-5DC7-4868-9D65-14B6FE9E7FDF}"/>
                </a:ext>
              </a:extLst>
            </p:cNvPr>
            <p:cNvCxnSpPr>
              <a:cxnSpLocks/>
            </p:cNvCxnSpPr>
            <p:nvPr/>
          </p:nvCxnSpPr>
          <p:spPr>
            <a:xfrm>
              <a:off x="10421214" y="2172021"/>
              <a:ext cx="0" cy="253044"/>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9EF052F-E7A2-4275-9F91-303939D54E37}"/>
                </a:ext>
              </a:extLst>
            </p:cNvPr>
            <p:cNvGrpSpPr/>
            <p:nvPr/>
          </p:nvGrpSpPr>
          <p:grpSpPr>
            <a:xfrm>
              <a:off x="2631741" y="899565"/>
              <a:ext cx="762000" cy="762000"/>
              <a:chOff x="-1569720" y="-238408"/>
              <a:chExt cx="762000" cy="762000"/>
            </a:xfrm>
          </p:grpSpPr>
          <p:sp>
            <p:nvSpPr>
              <p:cNvPr id="15" name="Oval 14">
                <a:extLst>
                  <a:ext uri="{FF2B5EF4-FFF2-40B4-BE49-F238E27FC236}">
                    <a16:creationId xmlns:a16="http://schemas.microsoft.com/office/drawing/2014/main" id="{542DD907-CB82-4F29-B9B5-65709178CF07}"/>
                  </a:ext>
                </a:extLst>
              </p:cNvPr>
              <p:cNvSpPr/>
              <p:nvPr/>
            </p:nvSpPr>
            <p:spPr>
              <a:xfrm>
                <a:off x="-1569720" y="-238408"/>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6" name="assistance" descr="assistance, engineers, clipboard, wrench, field service">
                <a:extLst>
                  <a:ext uri="{FF2B5EF4-FFF2-40B4-BE49-F238E27FC236}">
                    <a16:creationId xmlns:a16="http://schemas.microsoft.com/office/drawing/2014/main" id="{66D645E1-E45B-4C99-BA1C-9F27B0C8BC22}"/>
                  </a:ext>
                </a:extLst>
              </p:cNvPr>
              <p:cNvGrpSpPr/>
              <p:nvPr/>
            </p:nvGrpSpPr>
            <p:grpSpPr>
              <a:xfrm>
                <a:off x="-1390116" y="-81447"/>
                <a:ext cx="402794" cy="448078"/>
                <a:chOff x="5388740" y="3006662"/>
                <a:chExt cx="361186" cy="401793"/>
              </a:xfrm>
            </p:grpSpPr>
            <p:sp>
              <p:nvSpPr>
                <p:cNvPr id="17" name="Rectangle 86">
                  <a:extLst>
                    <a:ext uri="{FF2B5EF4-FFF2-40B4-BE49-F238E27FC236}">
                      <a16:creationId xmlns:a16="http://schemas.microsoft.com/office/drawing/2014/main" id="{3FEB8178-A59E-4142-9BDA-7D494CDEC225}"/>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87">
                  <a:extLst>
                    <a:ext uri="{FF2B5EF4-FFF2-40B4-BE49-F238E27FC236}">
                      <a16:creationId xmlns:a16="http://schemas.microsoft.com/office/drawing/2014/main" id="{12AEF0C8-ECD9-4662-B45E-54CC133F7736}"/>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88">
                  <a:extLst>
                    <a:ext uri="{FF2B5EF4-FFF2-40B4-BE49-F238E27FC236}">
                      <a16:creationId xmlns:a16="http://schemas.microsoft.com/office/drawing/2014/main" id="{E7C9F8CE-8017-4608-9393-0375C1E6A383}"/>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5F1E402C-770D-4330-BF8D-27E944277716}"/>
                </a:ext>
              </a:extLst>
            </p:cNvPr>
            <p:cNvGrpSpPr/>
            <p:nvPr/>
          </p:nvGrpSpPr>
          <p:grpSpPr>
            <a:xfrm>
              <a:off x="4049417" y="1733807"/>
              <a:ext cx="438214" cy="438214"/>
              <a:chOff x="-547316" y="-238408"/>
              <a:chExt cx="762000" cy="762000"/>
            </a:xfrm>
          </p:grpSpPr>
          <p:sp>
            <p:nvSpPr>
              <p:cNvPr id="20" name="Oval 19">
                <a:extLst>
                  <a:ext uri="{FF2B5EF4-FFF2-40B4-BE49-F238E27FC236}">
                    <a16:creationId xmlns:a16="http://schemas.microsoft.com/office/drawing/2014/main" id="{0E0FBD4E-8F4E-4271-AA05-90F5D06DE468}"/>
                  </a:ext>
                </a:extLst>
              </p:cNvPr>
              <p:cNvSpPr/>
              <p:nvPr/>
            </p:nvSpPr>
            <p:spPr>
              <a:xfrm>
                <a:off x="-547316" y="-238408"/>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4" name="mobile data" descr="mobile, data, phone">
                <a:extLst>
                  <a:ext uri="{FF2B5EF4-FFF2-40B4-BE49-F238E27FC236}">
                    <a16:creationId xmlns:a16="http://schemas.microsoft.com/office/drawing/2014/main" id="{08F74298-D6A1-42FD-98FD-E2E517447594}"/>
                  </a:ext>
                </a:extLst>
              </p:cNvPr>
              <p:cNvGrpSpPr/>
              <p:nvPr/>
            </p:nvGrpSpPr>
            <p:grpSpPr>
              <a:xfrm>
                <a:off x="-294061" y="-100524"/>
                <a:ext cx="254112" cy="478323"/>
                <a:chOff x="6421975" y="3922991"/>
                <a:chExt cx="227863" cy="428916"/>
              </a:xfrm>
            </p:grpSpPr>
            <p:sp>
              <p:nvSpPr>
                <p:cNvPr id="25" name="Freeform: Shape 24">
                  <a:extLst>
                    <a:ext uri="{FF2B5EF4-FFF2-40B4-BE49-F238E27FC236}">
                      <a16:creationId xmlns:a16="http://schemas.microsoft.com/office/drawing/2014/main" id="{447757A2-FBF1-415F-80F2-16CCF0F8D493}"/>
                    </a:ext>
                  </a:extLst>
                </p:cNvPr>
                <p:cNvSpPr/>
                <p:nvPr/>
              </p:nvSpPr>
              <p:spPr>
                <a:xfrm>
                  <a:off x="6421975" y="3922991"/>
                  <a:ext cx="227863" cy="428916"/>
                </a:xfrm>
                <a:custGeom>
                  <a:avLst/>
                  <a:gdLst>
                    <a:gd name="connsiteX0" fmla="*/ 201258 w 227862"/>
                    <a:gd name="connsiteY0" fmla="*/ 430471 h 428916"/>
                    <a:gd name="connsiteX1" fmla="*/ 28348 w 227862"/>
                    <a:gd name="connsiteY1" fmla="*/ 430471 h 428916"/>
                    <a:gd name="connsiteX2" fmla="*/ 1555 w 227862"/>
                    <a:gd name="connsiteY2" fmla="*/ 403678 h 428916"/>
                    <a:gd name="connsiteX3" fmla="*/ 1555 w 227862"/>
                    <a:gd name="connsiteY3" fmla="*/ 28348 h 428916"/>
                    <a:gd name="connsiteX4" fmla="*/ 28348 w 227862"/>
                    <a:gd name="connsiteY4" fmla="*/ 1555 h 428916"/>
                    <a:gd name="connsiteX5" fmla="*/ 201258 w 227862"/>
                    <a:gd name="connsiteY5" fmla="*/ 1555 h 428916"/>
                    <a:gd name="connsiteX6" fmla="*/ 228052 w 227862"/>
                    <a:gd name="connsiteY6" fmla="*/ 28348 h 428916"/>
                    <a:gd name="connsiteX7" fmla="*/ 228052 w 227862"/>
                    <a:gd name="connsiteY7" fmla="*/ 403602 h 428916"/>
                    <a:gd name="connsiteX8" fmla="*/ 201258 w 227862"/>
                    <a:gd name="connsiteY8" fmla="*/ 430471 h 42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862" h="428916">
                      <a:moveTo>
                        <a:pt x="201258" y="430471"/>
                      </a:moveTo>
                      <a:lnTo>
                        <a:pt x="28348" y="430471"/>
                      </a:lnTo>
                      <a:cubicBezTo>
                        <a:pt x="13555" y="430471"/>
                        <a:pt x="1555" y="418470"/>
                        <a:pt x="1555" y="403678"/>
                      </a:cubicBezTo>
                      <a:lnTo>
                        <a:pt x="1555" y="28348"/>
                      </a:lnTo>
                      <a:cubicBezTo>
                        <a:pt x="1555" y="13555"/>
                        <a:pt x="13555" y="1555"/>
                        <a:pt x="28348" y="1555"/>
                      </a:cubicBezTo>
                      <a:lnTo>
                        <a:pt x="201258" y="1555"/>
                      </a:lnTo>
                      <a:cubicBezTo>
                        <a:pt x="216052" y="1555"/>
                        <a:pt x="228052" y="13555"/>
                        <a:pt x="228052" y="28348"/>
                      </a:cubicBezTo>
                      <a:lnTo>
                        <a:pt x="228052" y="403602"/>
                      </a:lnTo>
                      <a:cubicBezTo>
                        <a:pt x="228052" y="418470"/>
                        <a:pt x="216052" y="430471"/>
                        <a:pt x="201258" y="430471"/>
                      </a:cubicBezTo>
                      <a:close/>
                    </a:path>
                  </a:pathLst>
                </a:custGeom>
                <a:solidFill>
                  <a:srgbClr val="0078D4"/>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0DCC1772-F918-4EC0-9E3A-72630D69C76C}"/>
                    </a:ext>
                  </a:extLst>
                </p:cNvPr>
                <p:cNvSpPr/>
                <p:nvPr/>
              </p:nvSpPr>
              <p:spPr>
                <a:xfrm>
                  <a:off x="6525152" y="4293423"/>
                  <a:ext cx="22339" cy="22339"/>
                </a:xfrm>
                <a:custGeom>
                  <a:avLst/>
                  <a:gdLst>
                    <a:gd name="connsiteX0" fmla="*/ 24650 w 22339"/>
                    <a:gd name="connsiteY0" fmla="*/ 13102 h 22339"/>
                    <a:gd name="connsiteX1" fmla="*/ 13102 w 22339"/>
                    <a:gd name="connsiteY1" fmla="*/ 24650 h 22339"/>
                    <a:gd name="connsiteX2" fmla="*/ 1555 w 22339"/>
                    <a:gd name="connsiteY2" fmla="*/ 13102 h 22339"/>
                    <a:gd name="connsiteX3" fmla="*/ 13102 w 22339"/>
                    <a:gd name="connsiteY3" fmla="*/ 1555 h 22339"/>
                    <a:gd name="connsiteX4" fmla="*/ 24650 w 22339"/>
                    <a:gd name="connsiteY4" fmla="*/ 13102 h 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9" h="22339">
                      <a:moveTo>
                        <a:pt x="24650" y="13102"/>
                      </a:moveTo>
                      <a:cubicBezTo>
                        <a:pt x="24650" y="19442"/>
                        <a:pt x="19442" y="24650"/>
                        <a:pt x="13102" y="24650"/>
                      </a:cubicBezTo>
                      <a:cubicBezTo>
                        <a:pt x="6762" y="24650"/>
                        <a:pt x="1555" y="19442"/>
                        <a:pt x="1555" y="13102"/>
                      </a:cubicBezTo>
                      <a:cubicBezTo>
                        <a:pt x="1555" y="6687"/>
                        <a:pt x="6762" y="1555"/>
                        <a:pt x="13102" y="1555"/>
                      </a:cubicBezTo>
                      <a:cubicBezTo>
                        <a:pt x="19517" y="1555"/>
                        <a:pt x="24650" y="6762"/>
                        <a:pt x="24650" y="13102"/>
                      </a:cubicBezTo>
                      <a:close/>
                    </a:path>
                  </a:pathLst>
                </a:custGeom>
                <a:solidFill>
                  <a:srgbClr val="FFFF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FC1A5A0D-B5C2-4E95-AB3B-CAF06A22706E}"/>
                    </a:ext>
                  </a:extLst>
                </p:cNvPr>
                <p:cNvSpPr/>
                <p:nvPr/>
              </p:nvSpPr>
              <p:spPr>
                <a:xfrm>
                  <a:off x="6456545" y="4172284"/>
                  <a:ext cx="44679" cy="89358"/>
                </a:xfrm>
                <a:custGeom>
                  <a:avLst/>
                  <a:gdLst>
                    <a:gd name="connsiteX0" fmla="*/ 1555 w 44678"/>
                    <a:gd name="connsiteY0" fmla="*/ 91594 h 89357"/>
                    <a:gd name="connsiteX1" fmla="*/ 47141 w 44678"/>
                    <a:gd name="connsiteY1" fmla="*/ 91594 h 89357"/>
                    <a:gd name="connsiteX2" fmla="*/ 47141 w 44678"/>
                    <a:gd name="connsiteY2" fmla="*/ 1555 h 89357"/>
                    <a:gd name="connsiteX3" fmla="*/ 1555 w 44678"/>
                    <a:gd name="connsiteY3" fmla="*/ 1555 h 89357"/>
                    <a:gd name="connsiteX4" fmla="*/ 1555 w 44678"/>
                    <a:gd name="connsiteY4" fmla="*/ 91594 h 89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89357">
                      <a:moveTo>
                        <a:pt x="1555" y="91594"/>
                      </a:moveTo>
                      <a:lnTo>
                        <a:pt x="47141" y="91594"/>
                      </a:lnTo>
                      <a:lnTo>
                        <a:pt x="47141" y="1555"/>
                      </a:lnTo>
                      <a:lnTo>
                        <a:pt x="1555" y="1555"/>
                      </a:lnTo>
                      <a:lnTo>
                        <a:pt x="1555" y="91594"/>
                      </a:lnTo>
                      <a:close/>
                    </a:path>
                  </a:pathLst>
                </a:custGeom>
                <a:solidFill>
                  <a:srgbClr val="FFFF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F385E34A-B6A0-407E-A68B-3C8EE1F89A51}"/>
                    </a:ext>
                  </a:extLst>
                </p:cNvPr>
                <p:cNvSpPr/>
                <p:nvPr/>
              </p:nvSpPr>
              <p:spPr>
                <a:xfrm>
                  <a:off x="6513074" y="4081705"/>
                  <a:ext cx="44679" cy="183183"/>
                </a:xfrm>
                <a:custGeom>
                  <a:avLst/>
                  <a:gdLst>
                    <a:gd name="connsiteX0" fmla="*/ 1555 w 44678"/>
                    <a:gd name="connsiteY0" fmla="*/ 182163 h 183182"/>
                    <a:gd name="connsiteX1" fmla="*/ 47141 w 44678"/>
                    <a:gd name="connsiteY1" fmla="*/ 182163 h 183182"/>
                    <a:gd name="connsiteX2" fmla="*/ 47141 w 44678"/>
                    <a:gd name="connsiteY2" fmla="*/ 1555 h 183182"/>
                    <a:gd name="connsiteX3" fmla="*/ 1555 w 44678"/>
                    <a:gd name="connsiteY3" fmla="*/ 1555 h 183182"/>
                    <a:gd name="connsiteX4" fmla="*/ 1555 w 44678"/>
                    <a:gd name="connsiteY4" fmla="*/ 182163 h 183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183182">
                      <a:moveTo>
                        <a:pt x="1555" y="182163"/>
                      </a:moveTo>
                      <a:lnTo>
                        <a:pt x="47141" y="182163"/>
                      </a:lnTo>
                      <a:lnTo>
                        <a:pt x="47141" y="1555"/>
                      </a:lnTo>
                      <a:lnTo>
                        <a:pt x="1555" y="1555"/>
                      </a:lnTo>
                      <a:lnTo>
                        <a:pt x="1555" y="182163"/>
                      </a:lnTo>
                      <a:close/>
                    </a:path>
                  </a:pathLst>
                </a:custGeom>
                <a:solidFill>
                  <a:srgbClr val="50E6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26AA38B8-C05A-4F03-BAF4-19C26F8209FC}"/>
                    </a:ext>
                  </a:extLst>
                </p:cNvPr>
                <p:cNvSpPr/>
                <p:nvPr/>
              </p:nvSpPr>
              <p:spPr>
                <a:xfrm>
                  <a:off x="6570432" y="4014094"/>
                  <a:ext cx="44679" cy="250201"/>
                </a:xfrm>
                <a:custGeom>
                  <a:avLst/>
                  <a:gdLst>
                    <a:gd name="connsiteX0" fmla="*/ 1555 w 44678"/>
                    <a:gd name="connsiteY0" fmla="*/ 249787 h 250201"/>
                    <a:gd name="connsiteX1" fmla="*/ 47141 w 44678"/>
                    <a:gd name="connsiteY1" fmla="*/ 249787 h 250201"/>
                    <a:gd name="connsiteX2" fmla="*/ 47141 w 44678"/>
                    <a:gd name="connsiteY2" fmla="*/ 1555 h 250201"/>
                    <a:gd name="connsiteX3" fmla="*/ 1555 w 44678"/>
                    <a:gd name="connsiteY3" fmla="*/ 1555 h 250201"/>
                    <a:gd name="connsiteX4" fmla="*/ 1555 w 44678"/>
                    <a:gd name="connsiteY4" fmla="*/ 249787 h 25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250201">
                      <a:moveTo>
                        <a:pt x="1555" y="249787"/>
                      </a:moveTo>
                      <a:lnTo>
                        <a:pt x="47141" y="249787"/>
                      </a:lnTo>
                      <a:lnTo>
                        <a:pt x="47141" y="1555"/>
                      </a:lnTo>
                      <a:lnTo>
                        <a:pt x="1555" y="1555"/>
                      </a:lnTo>
                      <a:lnTo>
                        <a:pt x="1555" y="249787"/>
                      </a:lnTo>
                      <a:close/>
                    </a:path>
                  </a:pathLst>
                </a:custGeom>
                <a:solidFill>
                  <a:srgbClr val="50E6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E08A7219-81B7-48E2-AD43-B2DFEDE103E1}"/>
                    </a:ext>
                  </a:extLst>
                </p:cNvPr>
                <p:cNvSpPr/>
                <p:nvPr/>
              </p:nvSpPr>
              <p:spPr>
                <a:xfrm>
                  <a:off x="6507564" y="3962835"/>
                  <a:ext cx="58083" cy="13404"/>
                </a:xfrm>
                <a:custGeom>
                  <a:avLst/>
                  <a:gdLst>
                    <a:gd name="connsiteX0" fmla="*/ 52726 w 58082"/>
                    <a:gd name="connsiteY0" fmla="*/ 12875 h 13403"/>
                    <a:gd name="connsiteX1" fmla="*/ 7215 w 58082"/>
                    <a:gd name="connsiteY1" fmla="*/ 12875 h 13403"/>
                    <a:gd name="connsiteX2" fmla="*/ 1555 w 58082"/>
                    <a:gd name="connsiteY2" fmla="*/ 7215 h 13403"/>
                    <a:gd name="connsiteX3" fmla="*/ 7215 w 58082"/>
                    <a:gd name="connsiteY3" fmla="*/ 1555 h 13403"/>
                    <a:gd name="connsiteX4" fmla="*/ 52650 w 58082"/>
                    <a:gd name="connsiteY4" fmla="*/ 1555 h 13403"/>
                    <a:gd name="connsiteX5" fmla="*/ 58311 w 58082"/>
                    <a:gd name="connsiteY5" fmla="*/ 7215 h 13403"/>
                    <a:gd name="connsiteX6" fmla="*/ 52726 w 58082"/>
                    <a:gd name="connsiteY6" fmla="*/ 12875 h 1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82" h="13403">
                      <a:moveTo>
                        <a:pt x="52726" y="12875"/>
                      </a:moveTo>
                      <a:lnTo>
                        <a:pt x="7215" y="12875"/>
                      </a:lnTo>
                      <a:cubicBezTo>
                        <a:pt x="4120" y="12875"/>
                        <a:pt x="1555" y="10310"/>
                        <a:pt x="1555" y="7215"/>
                      </a:cubicBezTo>
                      <a:cubicBezTo>
                        <a:pt x="1555" y="4121"/>
                        <a:pt x="4120" y="1555"/>
                        <a:pt x="7215" y="1555"/>
                      </a:cubicBezTo>
                      <a:lnTo>
                        <a:pt x="52650" y="1555"/>
                      </a:lnTo>
                      <a:cubicBezTo>
                        <a:pt x="55745" y="1555"/>
                        <a:pt x="58311" y="4121"/>
                        <a:pt x="58311" y="7215"/>
                      </a:cubicBezTo>
                      <a:cubicBezTo>
                        <a:pt x="58311" y="10310"/>
                        <a:pt x="55820" y="12875"/>
                        <a:pt x="52726" y="12875"/>
                      </a:cubicBezTo>
                      <a:close/>
                    </a:path>
                  </a:pathLst>
                </a:custGeom>
                <a:solidFill>
                  <a:srgbClr val="FFFF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6" name="Group 55">
              <a:extLst>
                <a:ext uri="{FF2B5EF4-FFF2-40B4-BE49-F238E27FC236}">
                  <a16:creationId xmlns:a16="http://schemas.microsoft.com/office/drawing/2014/main" id="{32B2EB81-09C0-4234-8B92-C9CD5C9C44B6}"/>
                </a:ext>
              </a:extLst>
            </p:cNvPr>
            <p:cNvGrpSpPr/>
            <p:nvPr/>
          </p:nvGrpSpPr>
          <p:grpSpPr>
            <a:xfrm>
              <a:off x="5957726" y="1553592"/>
              <a:ext cx="526720" cy="526720"/>
              <a:chOff x="475088" y="-238408"/>
              <a:chExt cx="762000" cy="762000"/>
            </a:xfrm>
          </p:grpSpPr>
          <p:sp>
            <p:nvSpPr>
              <p:cNvPr id="21" name="Oval 20">
                <a:extLst>
                  <a:ext uri="{FF2B5EF4-FFF2-40B4-BE49-F238E27FC236}">
                    <a16:creationId xmlns:a16="http://schemas.microsoft.com/office/drawing/2014/main" id="{150316A8-1670-4151-96F7-FD588DA17683}"/>
                  </a:ext>
                </a:extLst>
              </p:cNvPr>
              <p:cNvSpPr/>
              <p:nvPr/>
            </p:nvSpPr>
            <p:spPr>
              <a:xfrm>
                <a:off x="475088" y="-238408"/>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Graphic 2" descr="lock">
                <a:extLst>
                  <a:ext uri="{FF2B5EF4-FFF2-40B4-BE49-F238E27FC236}">
                    <a16:creationId xmlns:a16="http://schemas.microsoft.com/office/drawing/2014/main" id="{866BEE38-19AD-444E-AD48-E549319146A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3522" y="-59973"/>
                <a:ext cx="405134" cy="405132"/>
              </a:xfrm>
              <a:prstGeom prst="rect">
                <a:avLst/>
              </a:prstGeom>
            </p:spPr>
          </p:pic>
        </p:grpSp>
        <p:sp>
          <p:nvSpPr>
            <p:cNvPr id="22" name="Oval 21">
              <a:extLst>
                <a:ext uri="{FF2B5EF4-FFF2-40B4-BE49-F238E27FC236}">
                  <a16:creationId xmlns:a16="http://schemas.microsoft.com/office/drawing/2014/main" id="{CBFE048E-638F-4D18-A338-B599A59227CA}"/>
                </a:ext>
              </a:extLst>
            </p:cNvPr>
            <p:cNvSpPr/>
            <p:nvPr/>
          </p:nvSpPr>
          <p:spPr>
            <a:xfrm>
              <a:off x="8821519" y="1309813"/>
              <a:ext cx="529948" cy="5299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58" name="Group 57">
              <a:extLst>
                <a:ext uri="{FF2B5EF4-FFF2-40B4-BE49-F238E27FC236}">
                  <a16:creationId xmlns:a16="http://schemas.microsoft.com/office/drawing/2014/main" id="{D124721A-457E-42C9-B616-265571C89AD8}"/>
                </a:ext>
              </a:extLst>
            </p:cNvPr>
            <p:cNvGrpSpPr/>
            <p:nvPr/>
          </p:nvGrpSpPr>
          <p:grpSpPr>
            <a:xfrm>
              <a:off x="7142712" y="814523"/>
              <a:ext cx="762000" cy="762000"/>
              <a:chOff x="2519896" y="-238408"/>
              <a:chExt cx="762000" cy="762000"/>
            </a:xfrm>
          </p:grpSpPr>
          <p:sp>
            <p:nvSpPr>
              <p:cNvPr id="23" name="Oval 22">
                <a:extLst>
                  <a:ext uri="{FF2B5EF4-FFF2-40B4-BE49-F238E27FC236}">
                    <a16:creationId xmlns:a16="http://schemas.microsoft.com/office/drawing/2014/main" id="{FC6C9F96-BD97-4E75-9C07-50CC48D5AADF}"/>
                  </a:ext>
                </a:extLst>
              </p:cNvPr>
              <p:cNvSpPr/>
              <p:nvPr/>
            </p:nvSpPr>
            <p:spPr>
              <a:xfrm>
                <a:off x="2519896" y="-238408"/>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9" name="Graphic 63" descr="people">
                <a:extLst>
                  <a:ext uri="{FF2B5EF4-FFF2-40B4-BE49-F238E27FC236}">
                    <a16:creationId xmlns:a16="http://schemas.microsoft.com/office/drawing/2014/main" id="{83C35803-49B6-4156-A261-0F81FD04A0F8}"/>
                  </a:ext>
                </a:extLst>
              </p:cNvPr>
              <p:cNvGrpSpPr/>
              <p:nvPr/>
            </p:nvGrpSpPr>
            <p:grpSpPr>
              <a:xfrm>
                <a:off x="2711045" y="-45912"/>
                <a:ext cx="374905" cy="374826"/>
                <a:chOff x="5365475" y="3010750"/>
                <a:chExt cx="488296" cy="488192"/>
              </a:xfrm>
            </p:grpSpPr>
            <p:sp>
              <p:nvSpPr>
                <p:cNvPr id="50" name="Freeform: Shape 49">
                  <a:extLst>
                    <a:ext uri="{FF2B5EF4-FFF2-40B4-BE49-F238E27FC236}">
                      <a16:creationId xmlns:a16="http://schemas.microsoft.com/office/drawing/2014/main" id="{ACFD7894-011D-4CC3-9173-9F8EC0605ADF}"/>
                    </a:ext>
                  </a:extLst>
                </p:cNvPr>
                <p:cNvSpPr/>
                <p:nvPr/>
              </p:nvSpPr>
              <p:spPr>
                <a:xfrm>
                  <a:off x="5673612" y="3010750"/>
                  <a:ext cx="126834" cy="126834"/>
                </a:xfrm>
                <a:custGeom>
                  <a:avLst/>
                  <a:gdLst>
                    <a:gd name="connsiteX0" fmla="*/ 128703 w 126834"/>
                    <a:gd name="connsiteY0" fmla="*/ 65352 h 126834"/>
                    <a:gd name="connsiteX1" fmla="*/ 65352 w 126834"/>
                    <a:gd name="connsiteY1" fmla="*/ 128703 h 126834"/>
                    <a:gd name="connsiteX2" fmla="*/ 2001 w 126834"/>
                    <a:gd name="connsiteY2" fmla="*/ 65352 h 126834"/>
                    <a:gd name="connsiteX3" fmla="*/ 65352 w 126834"/>
                    <a:gd name="connsiteY3" fmla="*/ 2001 h 126834"/>
                    <a:gd name="connsiteX4" fmla="*/ 128703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8703" y="65352"/>
                      </a:moveTo>
                      <a:cubicBezTo>
                        <a:pt x="128703" y="100321"/>
                        <a:pt x="100321" y="128703"/>
                        <a:pt x="65352" y="128703"/>
                      </a:cubicBezTo>
                      <a:cubicBezTo>
                        <a:pt x="30382" y="128703"/>
                        <a:pt x="2001" y="100321"/>
                        <a:pt x="2001" y="65352"/>
                      </a:cubicBezTo>
                      <a:cubicBezTo>
                        <a:pt x="2001" y="30382"/>
                        <a:pt x="30382" y="2001"/>
                        <a:pt x="65352" y="2001"/>
                      </a:cubicBezTo>
                      <a:cubicBezTo>
                        <a:pt x="100321" y="2001"/>
                        <a:pt x="128703" y="30382"/>
                        <a:pt x="128703" y="65352"/>
                      </a:cubicBezTo>
                      <a:close/>
                    </a:path>
                  </a:pathLst>
                </a:custGeom>
                <a:solidFill>
                  <a:srgbClr val="50E6FF"/>
                </a:solidFill>
                <a:ln w="500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D535E2BE-AEE2-4C1C-B978-F77D80F80ACC}"/>
                    </a:ext>
                  </a:extLst>
                </p:cNvPr>
                <p:cNvSpPr/>
                <p:nvPr/>
              </p:nvSpPr>
              <p:spPr>
                <a:xfrm>
                  <a:off x="5620396" y="3161267"/>
                  <a:ext cx="233375" cy="131907"/>
                </a:xfrm>
                <a:custGeom>
                  <a:avLst/>
                  <a:gdLst>
                    <a:gd name="connsiteX0" fmla="*/ 118060 w 233374"/>
                    <a:gd name="connsiteY0" fmla="*/ 2001 h 131907"/>
                    <a:gd name="connsiteX1" fmla="*/ 234119 w 233374"/>
                    <a:gd name="connsiteY1" fmla="*/ 118059 h 131907"/>
                    <a:gd name="connsiteX2" fmla="*/ 234119 w 233374"/>
                    <a:gd name="connsiteY2" fmla="*/ 132757 h 131907"/>
                    <a:gd name="connsiteX3" fmla="*/ 2001 w 233374"/>
                    <a:gd name="connsiteY3" fmla="*/ 132757 h 131907"/>
                    <a:gd name="connsiteX4" fmla="*/ 2001 w 233374"/>
                    <a:gd name="connsiteY4" fmla="*/ 118059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8" y="2001"/>
                        <a:pt x="234119" y="53695"/>
                        <a:pt x="234119" y="118059"/>
                      </a:cubicBezTo>
                      <a:lnTo>
                        <a:pt x="234119" y="132757"/>
                      </a:lnTo>
                      <a:lnTo>
                        <a:pt x="2001" y="132757"/>
                      </a:lnTo>
                      <a:lnTo>
                        <a:pt x="2001" y="118059"/>
                      </a:lnTo>
                      <a:cubicBezTo>
                        <a:pt x="2001" y="53695"/>
                        <a:pt x="54202" y="2001"/>
                        <a:pt x="118060" y="2001"/>
                      </a:cubicBezTo>
                      <a:close/>
                    </a:path>
                  </a:pathLst>
                </a:custGeom>
                <a:solidFill>
                  <a:srgbClr val="50E6FF"/>
                </a:solidFill>
                <a:ln w="500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12DB68D1-72D7-4BAA-A881-EAE8BB85B21D}"/>
                    </a:ext>
                  </a:extLst>
                </p:cNvPr>
                <p:cNvSpPr/>
                <p:nvPr/>
              </p:nvSpPr>
              <p:spPr>
                <a:xfrm>
                  <a:off x="5418180" y="32165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35C67B95-8D65-4CEC-8139-13380196BF35}"/>
                    </a:ext>
                  </a:extLst>
                </p:cNvPr>
                <p:cNvSpPr/>
                <p:nvPr/>
              </p:nvSpPr>
              <p:spPr>
                <a:xfrm>
                  <a:off x="5365475" y="33670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76" name="Oval 75">
              <a:extLst>
                <a:ext uri="{FF2B5EF4-FFF2-40B4-BE49-F238E27FC236}">
                  <a16:creationId xmlns:a16="http://schemas.microsoft.com/office/drawing/2014/main" id="{3EC43879-045F-4BF9-8125-B4606C79E3BE}"/>
                </a:ext>
              </a:extLst>
            </p:cNvPr>
            <p:cNvSpPr/>
            <p:nvPr/>
          </p:nvSpPr>
          <p:spPr>
            <a:xfrm>
              <a:off x="10041738" y="1403499"/>
              <a:ext cx="758952" cy="758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77" name="Graphic 9" descr=" IoT">
              <a:extLst>
                <a:ext uri="{FF2B5EF4-FFF2-40B4-BE49-F238E27FC236}">
                  <a16:creationId xmlns:a16="http://schemas.microsoft.com/office/drawing/2014/main" id="{C7FA7ECD-670E-4565-A051-A15848F62E18}"/>
                </a:ext>
              </a:extLst>
            </p:cNvPr>
            <p:cNvGrpSpPr/>
            <p:nvPr/>
          </p:nvGrpSpPr>
          <p:grpSpPr>
            <a:xfrm>
              <a:off x="10225730" y="1590226"/>
              <a:ext cx="386886" cy="386881"/>
              <a:chOff x="11072775" y="1225438"/>
              <a:chExt cx="429593" cy="429591"/>
            </a:xfrm>
          </p:grpSpPr>
          <p:sp>
            <p:nvSpPr>
              <p:cNvPr id="78" name="Freeform: Shape 77">
                <a:extLst>
                  <a:ext uri="{FF2B5EF4-FFF2-40B4-BE49-F238E27FC236}">
                    <a16:creationId xmlns:a16="http://schemas.microsoft.com/office/drawing/2014/main" id="{C5EB6747-0CD4-48DC-823E-5A020AD2823E}"/>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0078D4"/>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3B7471A-BEA9-4C83-86A6-6D5B6CB2CB5E}"/>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50E6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6EA3F807-1A47-4EAA-989C-949DBE013E21}"/>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50E6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1A31F737-2C65-49BE-9991-DA2E2ED3484F}"/>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50E6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E5D33213-1A85-43F8-8D24-99C40A8542D8}"/>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0078D4"/>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6B954B96-5346-4A7B-A286-48E07538BD72}"/>
                  </a:ext>
                </a:extLst>
              </p:cNvPr>
              <p:cNvSpPr/>
              <p:nvPr/>
            </p:nvSpPr>
            <p:spPr>
              <a:xfrm>
                <a:off x="11241844" y="1393300"/>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rgbClr val="50E6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aphic 87" descr="list, file, paper, sheet">
              <a:extLst>
                <a:ext uri="{FF2B5EF4-FFF2-40B4-BE49-F238E27FC236}">
                  <a16:creationId xmlns:a16="http://schemas.microsoft.com/office/drawing/2014/main" id="{5FEB8157-CD56-4495-9015-4439600F837F}"/>
                </a:ext>
              </a:extLst>
            </p:cNvPr>
            <p:cNvGrpSpPr/>
            <p:nvPr/>
          </p:nvGrpSpPr>
          <p:grpSpPr>
            <a:xfrm>
              <a:off x="8973184" y="1433162"/>
              <a:ext cx="222873" cy="281521"/>
              <a:chOff x="4510839" y="3969537"/>
              <a:chExt cx="290007" cy="366324"/>
            </a:xfrm>
          </p:grpSpPr>
          <p:sp>
            <p:nvSpPr>
              <p:cNvPr id="95" name="Freeform: Shape 94">
                <a:extLst>
                  <a:ext uri="{FF2B5EF4-FFF2-40B4-BE49-F238E27FC236}">
                    <a16:creationId xmlns:a16="http://schemas.microsoft.com/office/drawing/2014/main" id="{7D6A2D69-10FF-459C-8424-86FFB7AF2B68}"/>
                  </a:ext>
                </a:extLst>
              </p:cNvPr>
              <p:cNvSpPr/>
              <p:nvPr/>
            </p:nvSpPr>
            <p:spPr>
              <a:xfrm>
                <a:off x="4510839" y="3969537"/>
                <a:ext cx="290007" cy="366324"/>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C452C252-047C-4E5A-B159-C499FA812D0F}"/>
                  </a:ext>
                </a:extLst>
              </p:cNvPr>
              <p:cNvSpPr/>
              <p:nvPr/>
            </p:nvSpPr>
            <p:spPr>
              <a:xfrm>
                <a:off x="4569221" y="4240076"/>
                <a:ext cx="175530" cy="38159"/>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8558702B-957B-43B9-89DA-C0DBE553F398}"/>
                  </a:ext>
                </a:extLst>
              </p:cNvPr>
              <p:cNvSpPr/>
              <p:nvPr/>
            </p:nvSpPr>
            <p:spPr>
              <a:xfrm>
                <a:off x="4569221" y="4182078"/>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3D2D5D4-E411-40E9-BB43-168FCFD237B3}"/>
                  </a:ext>
                </a:extLst>
              </p:cNvPr>
              <p:cNvSpPr/>
              <p:nvPr/>
            </p:nvSpPr>
            <p:spPr>
              <a:xfrm>
                <a:off x="4569221" y="4123692"/>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AFCA809B-FEC1-4D79-BB33-7AA6F045EB4C}"/>
                  </a:ext>
                </a:extLst>
              </p:cNvPr>
              <p:cNvSpPr/>
              <p:nvPr/>
            </p:nvSpPr>
            <p:spPr>
              <a:xfrm>
                <a:off x="4684082" y="4065321"/>
                <a:ext cx="57238" cy="38159"/>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2DE80D61-BF01-413A-9F7B-9447A64E0CB0}"/>
                  </a:ext>
                </a:extLst>
              </p:cNvPr>
              <p:cNvSpPr/>
              <p:nvPr/>
            </p:nvSpPr>
            <p:spPr>
              <a:xfrm>
                <a:off x="4684082" y="4008083"/>
                <a:ext cx="57238" cy="38159"/>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DF90DA8A-9C3D-46DD-87D8-ED8B7F59E494}"/>
                  </a:ext>
                </a:extLst>
              </p:cNvPr>
              <p:cNvSpPr/>
              <p:nvPr/>
            </p:nvSpPr>
            <p:spPr>
              <a:xfrm>
                <a:off x="4589829" y="4022571"/>
                <a:ext cx="76318" cy="76318"/>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0FF8066A-A2AA-4342-893B-43A2B5FFA190}"/>
                  </a:ext>
                </a:extLst>
              </p:cNvPr>
              <p:cNvSpPr/>
              <p:nvPr/>
            </p:nvSpPr>
            <p:spPr>
              <a:xfrm>
                <a:off x="4563878" y="4050430"/>
                <a:ext cx="49606" cy="49606"/>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74" name="Rectangle 73">
            <a:extLst>
              <a:ext uri="{FF2B5EF4-FFF2-40B4-BE49-F238E27FC236}">
                <a16:creationId xmlns:a16="http://schemas.microsoft.com/office/drawing/2014/main" id="{F681D435-E43A-477F-BF82-F381726BAC0B}"/>
              </a:ext>
              <a:ext uri="{C183D7F6-B498-43B3-948B-1728B52AA6E4}">
                <adec:decorative xmlns:adec="http://schemas.microsoft.com/office/drawing/2017/decorative" val="1"/>
              </a:ext>
            </a:extLst>
          </p:cNvPr>
          <p:cNvSpPr/>
          <p:nvPr/>
        </p:nvSpPr>
        <p:spPr>
          <a:xfrm>
            <a:off x="0" y="0"/>
            <a:ext cx="12192000" cy="686376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7" name="Tech intensity">
            <a:extLst>
              <a:ext uri="{FF2B5EF4-FFF2-40B4-BE49-F238E27FC236}">
                <a16:creationId xmlns:a16="http://schemas.microsoft.com/office/drawing/2014/main" id="{D9E31BE9-04B0-4E61-A7C4-6B0B88F7565E}"/>
              </a:ext>
            </a:extLst>
          </p:cNvPr>
          <p:cNvSpPr txBox="1">
            <a:spLocks/>
          </p:cNvSpPr>
          <p:nvPr/>
        </p:nvSpPr>
        <p:spPr bwMode="auto">
          <a:xfrm>
            <a:off x="450667" y="3082903"/>
            <a:ext cx="11290720" cy="692196"/>
          </a:xfrm>
          <a:prstGeom prst="rect">
            <a:avLst/>
          </a:prstGeom>
          <a:noFill/>
          <a:ln w="10795" cap="flat" cmpd="sng" algn="ctr">
            <a:noFill/>
            <a:prstDash val="solid"/>
            <a:miter lim="800000"/>
            <a:headEnd type="none" w="med" len="med"/>
            <a:tailEnd type="none" w="med" len="med"/>
          </a:ln>
          <a:effectLst/>
        </p:spPr>
        <p:txBody>
          <a:bodyPr rot="0" spcFirstLastPara="0" vertOverflow="overflow" horzOverflow="overflow" vert="horz" wrap="none" lIns="0" tIns="13567" rIns="0" bIns="13567"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tab pos="1479975" algn="l"/>
              </a:tabLst>
              <a:defRPr/>
            </a:pPr>
            <a:r>
              <a:rPr kumimoji="0" lang="en-US" sz="4800" b="0" i="0" u="none" strike="noStrike" kern="1200" cap="none" spc="-87" normalizeH="0" baseline="0" noProof="0">
                <a:ln w="3175">
                  <a:noFill/>
                </a:ln>
                <a:gradFill>
                  <a:gsLst>
                    <a:gs pos="0">
                      <a:srgbClr val="FFFFFF"/>
                    </a:gs>
                    <a:gs pos="100000">
                      <a:srgbClr val="FFFFFF"/>
                    </a:gs>
                  </a:gsLst>
                  <a:lin ang="0" scaled="1"/>
                </a:gradFill>
                <a:effectLst/>
                <a:uLnTx/>
                <a:uFillTx/>
                <a:latin typeface="Segoe UI Semibold"/>
                <a:ea typeface="+mn-ea"/>
                <a:cs typeface="+mn-cs"/>
              </a:rPr>
              <a:t>What is the Well-Architected Framework?</a:t>
            </a:r>
          </a:p>
        </p:txBody>
      </p:sp>
    </p:spTree>
    <p:extLst>
      <p:ext uri="{BB962C8B-B14F-4D97-AF65-F5344CB8AC3E}">
        <p14:creationId xmlns:p14="http://schemas.microsoft.com/office/powerpoint/2010/main" val="20479664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0 4.44444E-6 L 0 0.03287 " pathEditMode="relative" rAng="0" ptsTypes="AA">
                                      <p:cBhvr>
                                        <p:cTn id="9" dur="500" spd="-100000" fill="hold"/>
                                        <p:tgtEl>
                                          <p:spTgt spid="6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a:xfrm>
            <a:off x="588263" y="457200"/>
            <a:ext cx="11018520" cy="553998"/>
          </a:xfrm>
        </p:spPr>
        <p:txBody>
          <a:bodyPr/>
          <a:lstStyle/>
          <a:p>
            <a:r>
              <a:rPr lang="en-US"/>
              <a:t>Microsoft Azure Well-Architected Framework</a:t>
            </a:r>
          </a:p>
        </p:txBody>
      </p:sp>
      <p:sp>
        <p:nvSpPr>
          <p:cNvPr id="8" name="Rectangle 7">
            <a:extLst>
              <a:ext uri="{FF2B5EF4-FFF2-40B4-BE49-F238E27FC236}">
                <a16:creationId xmlns:a16="http://schemas.microsoft.com/office/drawing/2014/main" id="{EA9DDC01-F499-4E4E-A050-DEEE32BE28E0}"/>
              </a:ext>
            </a:extLst>
          </p:cNvPr>
          <p:cNvSpPr/>
          <p:nvPr/>
        </p:nvSpPr>
        <p:spPr>
          <a:xfrm>
            <a:off x="1582140" y="1258277"/>
            <a:ext cx="9027720" cy="2420815"/>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4E4EF492-B575-4C73-886F-022CDCE06D96}"/>
              </a:ext>
            </a:extLst>
          </p:cNvPr>
          <p:cNvSpPr txBox="1"/>
          <p:nvPr/>
        </p:nvSpPr>
        <p:spPr>
          <a:xfrm>
            <a:off x="526607" y="1467910"/>
            <a:ext cx="1108017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Architecture guidance and best practices</a:t>
            </a:r>
            <a:r>
              <a:rPr kumimoji="0" lang="en-US" sz="2000" b="0" i="0" u="none" strike="noStrike" kern="1200" cap="none" spc="0" normalizeH="0" baseline="0" noProof="0">
                <a:ln>
                  <a:noFill/>
                </a:ln>
                <a:solidFill>
                  <a:srgbClr val="FFFFFF"/>
                </a:solidFill>
                <a:effectLst/>
                <a:uLnTx/>
                <a:uFillTx/>
                <a:latin typeface="Segoe UI"/>
                <a:ea typeface="+mn-ea"/>
                <a:cs typeface="+mn-cs"/>
              </a:rPr>
              <a:t>,</a:t>
            </a:r>
            <a:r>
              <a:rPr kumimoji="0" lang="en-US" sz="2000" b="1"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FFFFFF"/>
                </a:solidFill>
                <a:effectLst/>
                <a:uLnTx/>
                <a:uFillTx/>
                <a:latin typeface="Segoe UI"/>
                <a:ea typeface="+mn-ea"/>
                <a:cs typeface="+mn-cs"/>
              </a:rPr>
              <a:t>created for architects, developers and solution owners, </a:t>
            </a:r>
            <a:r>
              <a:rPr kumimoji="0" lang="en-US" sz="2000" b="1" i="0" u="none" strike="noStrike" kern="1200" cap="none" spc="0" normalizeH="0" baseline="0" noProof="0">
                <a:ln>
                  <a:noFill/>
                </a:ln>
                <a:solidFill>
                  <a:srgbClr val="FFFFFF"/>
                </a:solidFill>
                <a:effectLst/>
                <a:uLnTx/>
                <a:uFillTx/>
                <a:latin typeface="Segoe UI"/>
                <a:ea typeface="+mn-ea"/>
                <a:cs typeface="+mn-cs"/>
              </a:rPr>
              <a:t>to improve the quality of their workloads</a:t>
            </a:r>
            <a:r>
              <a:rPr kumimoji="0" lang="en-US" sz="2000" b="0" i="0" u="none" strike="noStrike" kern="1200" cap="none" spc="0" normalizeH="0" baseline="0" noProof="0">
                <a:ln>
                  <a:noFill/>
                </a:ln>
                <a:solidFill>
                  <a:srgbClr val="FFFFFF"/>
                </a:solidFill>
                <a:effectLst/>
                <a:uLnTx/>
                <a:uFillTx/>
                <a:latin typeface="Segoe UI"/>
                <a:ea typeface="+mn-ea"/>
                <a:cs typeface="+mn-cs"/>
              </a:rPr>
              <a:t>,</a:t>
            </a:r>
            <a:r>
              <a:rPr kumimoji="0" lang="en-US" sz="2000" b="1" i="0" u="none" strike="noStrike" kern="1200" cap="none" spc="0" normalizeH="0" baseline="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FFFFFF"/>
                </a:solidFill>
                <a:effectLst/>
                <a:uLnTx/>
                <a:uFillTx/>
                <a:latin typeface="Segoe UI"/>
                <a:ea typeface="+mn-ea"/>
                <a:cs typeface="+mn-cs"/>
              </a:rPr>
              <a:t>based on 5 aligned and connected pillars</a:t>
            </a:r>
          </a:p>
        </p:txBody>
      </p:sp>
      <p:graphicFrame>
        <p:nvGraphicFramePr>
          <p:cNvPr id="35" name="Table 3">
            <a:extLst>
              <a:ext uri="{FF2B5EF4-FFF2-40B4-BE49-F238E27FC236}">
                <a16:creationId xmlns:a16="http://schemas.microsoft.com/office/drawing/2014/main" id="{00BBB790-5EB9-40EF-BC73-42555ADB4D0C}"/>
              </a:ext>
            </a:extLst>
          </p:cNvPr>
          <p:cNvGraphicFramePr>
            <a:graphicFrameLocks noGrp="1"/>
          </p:cNvGraphicFramePr>
          <p:nvPr/>
        </p:nvGraphicFramePr>
        <p:xfrm>
          <a:off x="516125" y="2914824"/>
          <a:ext cx="11018520" cy="640080"/>
        </p:xfrm>
        <a:graphic>
          <a:graphicData uri="http://schemas.openxmlformats.org/drawingml/2006/table">
            <a:tbl>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ctr"/>
                      <a:r>
                        <a:rPr lang="en-US" b="1">
                          <a:solidFill>
                            <a:srgbClr val="50E6FF"/>
                          </a:solidFill>
                          <a:latin typeface="Segoe UI" panose="020B0502040204020203" pitchFamily="34" charset="0"/>
                          <a:cs typeface="Segoe UI" panose="020B0502040204020203" pitchFamily="34" charset="0"/>
                        </a:rPr>
                        <a:t>Cost</a:t>
                      </a:r>
                    </a:p>
                    <a:p>
                      <a:pPr algn="ctr"/>
                      <a:r>
                        <a:rPr lang="en-US" b="1">
                          <a:solidFill>
                            <a:srgbClr val="50E6FF"/>
                          </a:solidFill>
                          <a:latin typeface="Segoe UI" panose="020B0502040204020203" pitchFamily="34" charset="0"/>
                          <a:cs typeface="Segoe UI" panose="020B0502040204020203" pitchFamily="34" charset="0"/>
                        </a:rPr>
                        <a:t>Optimization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ctr"/>
                      <a:r>
                        <a:rPr lang="en-US" b="1">
                          <a:solidFill>
                            <a:srgbClr val="50E6FF"/>
                          </a:solidFill>
                          <a:latin typeface="Segoe UI" panose="020B0502040204020203" pitchFamily="34" charset="0"/>
                          <a:cs typeface="Segoe UI" panose="020B0502040204020203" pitchFamily="34" charset="0"/>
                        </a:rPr>
                        <a:t>Operational Excellence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ctr"/>
                      <a:r>
                        <a:rPr lang="en-US" b="1">
                          <a:solidFill>
                            <a:srgbClr val="50E6FF"/>
                          </a:solidFill>
                          <a:latin typeface="Segoe UI" panose="020B0502040204020203" pitchFamily="34" charset="0"/>
                          <a:cs typeface="Segoe UI" panose="020B0502040204020203" pitchFamily="34" charset="0"/>
                        </a:rPr>
                        <a:t>Performance Efficiency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ctr"/>
                      <a:r>
                        <a:rPr lang="en-US" b="1">
                          <a:solidFill>
                            <a:srgbClr val="50E6FF"/>
                          </a:solidFill>
                          <a:latin typeface="Segoe UI" panose="020B0502040204020203" pitchFamily="34" charset="0"/>
                          <a:cs typeface="Segoe UI" panose="020B0502040204020203" pitchFamily="34" charset="0"/>
                        </a:rPr>
                        <a:t>Reliability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ctr"/>
                      <a:r>
                        <a:rPr lang="en-US" b="1">
                          <a:solidFill>
                            <a:srgbClr val="50E6FF"/>
                          </a:solidFill>
                          <a:latin typeface="Segoe UI" panose="020B0502040204020203" pitchFamily="34" charset="0"/>
                          <a:cs typeface="Segoe UI" panose="020B0502040204020203" pitchFamily="34" charset="0"/>
                        </a:rPr>
                        <a:t>Security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sp>
        <p:nvSpPr>
          <p:cNvPr id="36" name="Oval 35">
            <a:extLst>
              <a:ext uri="{FF2B5EF4-FFF2-40B4-BE49-F238E27FC236}">
                <a16:creationId xmlns:a16="http://schemas.microsoft.com/office/drawing/2014/main" id="{E4F2B5BE-284E-44D2-B52A-4EE81728F6F8}"/>
              </a:ext>
            </a:extLst>
          </p:cNvPr>
          <p:cNvSpPr/>
          <p:nvPr/>
        </p:nvSpPr>
        <p:spPr bwMode="auto">
          <a:xfrm>
            <a:off x="812951" y="3672195"/>
            <a:ext cx="1661730" cy="1657596"/>
          </a:xfrm>
          <a:prstGeom prst="ellipse">
            <a:avLst/>
          </a:prstGeom>
          <a:solidFill>
            <a:sysClr val="window" lastClr="FFFFFF"/>
          </a:solidFill>
          <a:ln w="6350" cap="flat" cmpd="sng" algn="ctr">
            <a:solidFill>
              <a:srgbClr val="E7E6E6">
                <a:lumMod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37" name="Oval 36">
            <a:extLst>
              <a:ext uri="{FF2B5EF4-FFF2-40B4-BE49-F238E27FC236}">
                <a16:creationId xmlns:a16="http://schemas.microsoft.com/office/drawing/2014/main" id="{EA7ED9DA-AAC1-4178-AEA7-9410B05E978E}"/>
              </a:ext>
            </a:extLst>
          </p:cNvPr>
          <p:cNvSpPr/>
          <p:nvPr/>
        </p:nvSpPr>
        <p:spPr bwMode="auto">
          <a:xfrm>
            <a:off x="2987662" y="3672195"/>
            <a:ext cx="1661730" cy="1657596"/>
          </a:xfrm>
          <a:prstGeom prst="ellipse">
            <a:avLst/>
          </a:prstGeom>
          <a:solidFill>
            <a:sysClr val="window" lastClr="FFFFFF"/>
          </a:solidFill>
          <a:ln w="6350" cap="flat" cmpd="sng" algn="ctr">
            <a:solidFill>
              <a:srgbClr val="E7E6E6">
                <a:lumMod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38" name="Oval 37">
            <a:extLst>
              <a:ext uri="{FF2B5EF4-FFF2-40B4-BE49-F238E27FC236}">
                <a16:creationId xmlns:a16="http://schemas.microsoft.com/office/drawing/2014/main" id="{F02B6FF6-A9E6-459D-80D5-8AD4CDC7A5D1}"/>
              </a:ext>
            </a:extLst>
          </p:cNvPr>
          <p:cNvSpPr/>
          <p:nvPr/>
        </p:nvSpPr>
        <p:spPr bwMode="auto">
          <a:xfrm>
            <a:off x="5194520" y="3693816"/>
            <a:ext cx="1661730" cy="1657596"/>
          </a:xfrm>
          <a:prstGeom prst="ellipse">
            <a:avLst/>
          </a:prstGeom>
          <a:solidFill>
            <a:sysClr val="window" lastClr="FFFFFF"/>
          </a:solidFill>
          <a:ln w="6350" cap="flat" cmpd="sng" algn="ctr">
            <a:solidFill>
              <a:srgbClr val="E7E6E6">
                <a:lumMod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39" name="Oval 38">
            <a:extLst>
              <a:ext uri="{FF2B5EF4-FFF2-40B4-BE49-F238E27FC236}">
                <a16:creationId xmlns:a16="http://schemas.microsoft.com/office/drawing/2014/main" id="{F6AE540B-C58D-40CD-A5E9-7FAF38C7206D}"/>
              </a:ext>
            </a:extLst>
          </p:cNvPr>
          <p:cNvSpPr/>
          <p:nvPr/>
        </p:nvSpPr>
        <p:spPr bwMode="auto">
          <a:xfrm>
            <a:off x="7389561" y="3693816"/>
            <a:ext cx="1661730" cy="1657596"/>
          </a:xfrm>
          <a:prstGeom prst="ellipse">
            <a:avLst/>
          </a:prstGeom>
          <a:solidFill>
            <a:sysClr val="window" lastClr="FFFFFF"/>
          </a:solidFill>
          <a:ln w="6350" cap="flat" cmpd="sng" algn="ctr">
            <a:solidFill>
              <a:srgbClr val="E7E6E6">
                <a:lumMod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40" name="Oval 39">
            <a:extLst>
              <a:ext uri="{FF2B5EF4-FFF2-40B4-BE49-F238E27FC236}">
                <a16:creationId xmlns:a16="http://schemas.microsoft.com/office/drawing/2014/main" id="{572524AB-754A-429E-B982-4991C7A4D477}"/>
              </a:ext>
            </a:extLst>
          </p:cNvPr>
          <p:cNvSpPr/>
          <p:nvPr/>
        </p:nvSpPr>
        <p:spPr bwMode="auto">
          <a:xfrm>
            <a:off x="9603507" y="3672195"/>
            <a:ext cx="1661730" cy="1657596"/>
          </a:xfrm>
          <a:prstGeom prst="ellipse">
            <a:avLst/>
          </a:prstGeom>
          <a:solidFill>
            <a:sysClr val="window" lastClr="FFFFFF"/>
          </a:solidFill>
          <a:ln w="6350" cap="flat" cmpd="sng" algn="ctr">
            <a:solidFill>
              <a:srgbClr val="E7E6E6">
                <a:lumMod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pic>
        <p:nvPicPr>
          <p:cNvPr id="41" name="Picture 40">
            <a:extLst>
              <a:ext uri="{FF2B5EF4-FFF2-40B4-BE49-F238E27FC236}">
                <a16:creationId xmlns:a16="http://schemas.microsoft.com/office/drawing/2014/main" id="{EE89D48C-D6E0-4185-BDA4-F390E0CFA7C8}"/>
              </a:ext>
            </a:extLst>
          </p:cNvPr>
          <p:cNvPicPr>
            <a:picLocks noChangeAspect="1"/>
          </p:cNvPicPr>
          <p:nvPr/>
        </p:nvPicPr>
        <p:blipFill>
          <a:blip r:embed="rId3"/>
          <a:stretch>
            <a:fillRect/>
          </a:stretch>
        </p:blipFill>
        <p:spPr>
          <a:xfrm>
            <a:off x="1284854" y="4068918"/>
            <a:ext cx="717923" cy="821066"/>
          </a:xfrm>
          <a:prstGeom prst="rect">
            <a:avLst/>
          </a:prstGeom>
        </p:spPr>
      </p:pic>
      <p:pic>
        <p:nvPicPr>
          <p:cNvPr id="42" name="Picture 41">
            <a:extLst>
              <a:ext uri="{FF2B5EF4-FFF2-40B4-BE49-F238E27FC236}">
                <a16:creationId xmlns:a16="http://schemas.microsoft.com/office/drawing/2014/main" id="{0909821E-DF75-4FA3-92F0-92C9611DBE24}"/>
              </a:ext>
            </a:extLst>
          </p:cNvPr>
          <p:cNvPicPr>
            <a:picLocks noChangeAspect="1"/>
          </p:cNvPicPr>
          <p:nvPr/>
        </p:nvPicPr>
        <p:blipFill>
          <a:blip r:embed="rId4"/>
          <a:stretch>
            <a:fillRect/>
          </a:stretch>
        </p:blipFill>
        <p:spPr>
          <a:xfrm>
            <a:off x="3377693" y="4042446"/>
            <a:ext cx="874009" cy="874009"/>
          </a:xfrm>
          <a:prstGeom prst="rect">
            <a:avLst/>
          </a:prstGeom>
        </p:spPr>
      </p:pic>
      <p:pic>
        <p:nvPicPr>
          <p:cNvPr id="43" name="Picture 42">
            <a:extLst>
              <a:ext uri="{FF2B5EF4-FFF2-40B4-BE49-F238E27FC236}">
                <a16:creationId xmlns:a16="http://schemas.microsoft.com/office/drawing/2014/main" id="{DC81A2AB-A393-4DC8-AA47-8966B7990E51}"/>
              </a:ext>
            </a:extLst>
          </p:cNvPr>
          <p:cNvPicPr>
            <a:picLocks noChangeAspect="1"/>
          </p:cNvPicPr>
          <p:nvPr/>
        </p:nvPicPr>
        <p:blipFill>
          <a:blip r:embed="rId5"/>
          <a:stretch>
            <a:fillRect/>
          </a:stretch>
        </p:blipFill>
        <p:spPr>
          <a:xfrm>
            <a:off x="10097948" y="4014049"/>
            <a:ext cx="672467" cy="1134448"/>
          </a:xfrm>
          <a:prstGeom prst="rect">
            <a:avLst/>
          </a:prstGeom>
        </p:spPr>
      </p:pic>
      <p:pic>
        <p:nvPicPr>
          <p:cNvPr id="44" name="Picture 43">
            <a:extLst>
              <a:ext uri="{FF2B5EF4-FFF2-40B4-BE49-F238E27FC236}">
                <a16:creationId xmlns:a16="http://schemas.microsoft.com/office/drawing/2014/main" id="{8B0D5FC1-C110-4B9C-9B3D-8197124163D1}"/>
              </a:ext>
            </a:extLst>
          </p:cNvPr>
          <p:cNvPicPr>
            <a:picLocks noChangeAspect="1"/>
          </p:cNvPicPr>
          <p:nvPr/>
        </p:nvPicPr>
        <p:blipFill>
          <a:blip r:embed="rId6"/>
          <a:stretch>
            <a:fillRect/>
          </a:stretch>
        </p:blipFill>
        <p:spPr>
          <a:xfrm>
            <a:off x="5519570" y="4068918"/>
            <a:ext cx="987566" cy="821066"/>
          </a:xfrm>
          <a:prstGeom prst="rect">
            <a:avLst/>
          </a:prstGeom>
        </p:spPr>
      </p:pic>
      <p:pic>
        <p:nvPicPr>
          <p:cNvPr id="45" name="Picture 44">
            <a:extLst>
              <a:ext uri="{FF2B5EF4-FFF2-40B4-BE49-F238E27FC236}">
                <a16:creationId xmlns:a16="http://schemas.microsoft.com/office/drawing/2014/main" id="{B46BFFDD-C070-4C12-8C1A-00C14367E1CD}"/>
              </a:ext>
            </a:extLst>
          </p:cNvPr>
          <p:cNvPicPr>
            <a:picLocks noChangeAspect="1"/>
          </p:cNvPicPr>
          <p:nvPr/>
        </p:nvPicPr>
        <p:blipFill>
          <a:blip r:embed="rId7"/>
          <a:stretch>
            <a:fillRect/>
          </a:stretch>
        </p:blipFill>
        <p:spPr>
          <a:xfrm>
            <a:off x="7954533" y="4107536"/>
            <a:ext cx="531786" cy="851139"/>
          </a:xfrm>
          <a:prstGeom prst="rect">
            <a:avLst/>
          </a:prstGeom>
        </p:spPr>
      </p:pic>
    </p:spTree>
    <p:extLst>
      <p:ext uri="{BB962C8B-B14F-4D97-AF65-F5344CB8AC3E}">
        <p14:creationId xmlns:p14="http://schemas.microsoft.com/office/powerpoint/2010/main" val="22146692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672677" y="318789"/>
            <a:ext cx="11318000" cy="116955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a:noFill/>
                </a:ln>
                <a:solidFill>
                  <a:srgbClr val="50E6FF"/>
                </a:solidFill>
                <a:effectLst/>
                <a:uLnTx/>
                <a:uFillTx/>
                <a:latin typeface="Segoe UI Semibold"/>
                <a:ea typeface="+mn-ea"/>
                <a:cs typeface="+mn-cs"/>
              </a:rPr>
              <a:t>Proven guidance to support the cloud journey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a:noFill/>
                </a:ln>
                <a:solidFill>
                  <a:srgbClr val="FFFFFF"/>
                </a:solidFill>
                <a:effectLst/>
                <a:uLnTx/>
                <a:uFillTx/>
                <a:latin typeface="Segoe UI Semibold"/>
                <a:ea typeface="+mn-ea"/>
                <a:cs typeface="+mn-cs"/>
              </a:rPr>
              <a:t>Meeting different persona needs at different altitudes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 name="Rectangle 8">
            <a:extLst>
              <a:ext uri="{FF2B5EF4-FFF2-40B4-BE49-F238E27FC236}">
                <a16:creationId xmlns:a16="http://schemas.microsoft.com/office/drawing/2014/main" id="{09D5B436-E02A-439D-90A6-ACFE23892434}"/>
              </a:ext>
            </a:extLst>
          </p:cNvPr>
          <p:cNvSpPr/>
          <p:nvPr/>
        </p:nvSpPr>
        <p:spPr>
          <a:xfrm>
            <a:off x="690420" y="2386567"/>
            <a:ext cx="3608979" cy="27432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Portfolio</a:t>
            </a:r>
          </a:p>
        </p:txBody>
      </p:sp>
      <p:sp>
        <p:nvSpPr>
          <p:cNvPr id="10" name="Rectangle 9">
            <a:extLst>
              <a:ext uri="{FF2B5EF4-FFF2-40B4-BE49-F238E27FC236}">
                <a16:creationId xmlns:a16="http://schemas.microsoft.com/office/drawing/2014/main" id="{DB4E157D-30A7-4F73-AABC-67F75807833E}"/>
              </a:ext>
            </a:extLst>
          </p:cNvPr>
          <p:cNvSpPr/>
          <p:nvPr/>
        </p:nvSpPr>
        <p:spPr>
          <a:xfrm>
            <a:off x="6217413" y="2386567"/>
            <a:ext cx="2111118" cy="27432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Cloud Platforms</a:t>
            </a:r>
          </a:p>
        </p:txBody>
      </p:sp>
      <p:sp>
        <p:nvSpPr>
          <p:cNvPr id="11" name="Rectangle 10">
            <a:extLst>
              <a:ext uri="{FF2B5EF4-FFF2-40B4-BE49-F238E27FC236}">
                <a16:creationId xmlns:a16="http://schemas.microsoft.com/office/drawing/2014/main" id="{830B3FB8-7523-438A-8415-70690FC3B817}"/>
              </a:ext>
            </a:extLst>
          </p:cNvPr>
          <p:cNvSpPr/>
          <p:nvPr/>
        </p:nvSpPr>
        <p:spPr>
          <a:xfrm>
            <a:off x="8353632" y="2386567"/>
            <a:ext cx="2111118" cy="27432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Workloads</a:t>
            </a:r>
          </a:p>
        </p:txBody>
      </p:sp>
      <p:sp>
        <p:nvSpPr>
          <p:cNvPr id="12" name="Rectangle 11">
            <a:extLst>
              <a:ext uri="{FF2B5EF4-FFF2-40B4-BE49-F238E27FC236}">
                <a16:creationId xmlns:a16="http://schemas.microsoft.com/office/drawing/2014/main" id="{D0912D7F-E8D8-4DD9-8E87-0521E16B0E8C}"/>
              </a:ext>
            </a:extLst>
          </p:cNvPr>
          <p:cNvSpPr/>
          <p:nvPr/>
        </p:nvSpPr>
        <p:spPr>
          <a:xfrm>
            <a:off x="4324500" y="2386567"/>
            <a:ext cx="1867812" cy="27432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Landing zones</a:t>
            </a:r>
          </a:p>
        </p:txBody>
      </p:sp>
      <p:sp>
        <p:nvSpPr>
          <p:cNvPr id="13" name="Rectangle 12">
            <a:extLst>
              <a:ext uri="{FF2B5EF4-FFF2-40B4-BE49-F238E27FC236}">
                <a16:creationId xmlns:a16="http://schemas.microsoft.com/office/drawing/2014/main" id="{32606ED4-A9F7-40D1-A9B8-A4988951C51B}"/>
              </a:ext>
            </a:extLst>
          </p:cNvPr>
          <p:cNvSpPr/>
          <p:nvPr/>
        </p:nvSpPr>
        <p:spPr>
          <a:xfrm>
            <a:off x="10495802" y="2386567"/>
            <a:ext cx="1293093" cy="27432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Assets</a:t>
            </a:r>
          </a:p>
        </p:txBody>
      </p:sp>
      <p:pic>
        <p:nvPicPr>
          <p:cNvPr id="5" name="Picture 4">
            <a:extLst>
              <a:ext uri="{FF2B5EF4-FFF2-40B4-BE49-F238E27FC236}">
                <a16:creationId xmlns:a16="http://schemas.microsoft.com/office/drawing/2014/main" id="{E873475C-C759-48C7-A91D-9CC8AC513A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225" y="1275303"/>
            <a:ext cx="794790" cy="794230"/>
          </a:xfrm>
          <a:prstGeom prst="rect">
            <a:avLst/>
          </a:prstGeom>
        </p:spPr>
      </p:pic>
      <p:sp>
        <p:nvSpPr>
          <p:cNvPr id="6" name="TextBox 5">
            <a:extLst>
              <a:ext uri="{FF2B5EF4-FFF2-40B4-BE49-F238E27FC236}">
                <a16:creationId xmlns:a16="http://schemas.microsoft.com/office/drawing/2014/main" id="{3C7A45F8-5A6D-408F-BA8A-F924EE6C21D0}"/>
              </a:ext>
            </a:extLst>
          </p:cNvPr>
          <p:cNvSpPr txBox="1"/>
          <p:nvPr/>
        </p:nvSpPr>
        <p:spPr>
          <a:xfrm>
            <a:off x="239277" y="1920832"/>
            <a:ext cx="2400686"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Central IT</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3308C32-61D6-4FD8-8BA8-4173AF4AB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2780" y="1164924"/>
            <a:ext cx="817506" cy="816929"/>
          </a:xfrm>
          <a:prstGeom prst="rect">
            <a:avLst/>
          </a:prstGeom>
        </p:spPr>
      </p:pic>
      <p:sp>
        <p:nvSpPr>
          <p:cNvPr id="8" name="TextBox 7">
            <a:extLst>
              <a:ext uri="{FF2B5EF4-FFF2-40B4-BE49-F238E27FC236}">
                <a16:creationId xmlns:a16="http://schemas.microsoft.com/office/drawing/2014/main" id="{95027D35-274B-44EF-9887-E674645054F6}"/>
              </a:ext>
            </a:extLst>
          </p:cNvPr>
          <p:cNvSpPr txBox="1"/>
          <p:nvPr/>
        </p:nvSpPr>
        <p:spPr>
          <a:xfrm>
            <a:off x="9242085" y="1885238"/>
            <a:ext cx="224251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Workload Owners</a:t>
            </a:r>
          </a:p>
        </p:txBody>
      </p:sp>
      <p:cxnSp>
        <p:nvCxnSpPr>
          <p:cNvPr id="15" name="Straight Arrow Connector 14">
            <a:extLst>
              <a:ext uri="{FF2B5EF4-FFF2-40B4-BE49-F238E27FC236}">
                <a16:creationId xmlns:a16="http://schemas.microsoft.com/office/drawing/2014/main" id="{D69BD387-281D-41F8-8C00-B5BB4E426F93}"/>
              </a:ext>
            </a:extLst>
          </p:cNvPr>
          <p:cNvCxnSpPr>
            <a:cxnSpLocks/>
          </p:cNvCxnSpPr>
          <p:nvPr/>
        </p:nvCxnSpPr>
        <p:spPr>
          <a:xfrm>
            <a:off x="2035477" y="2179364"/>
            <a:ext cx="128437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E00BED6-057F-48D9-92E6-9D8BACB4F1E4}"/>
              </a:ext>
            </a:extLst>
          </p:cNvPr>
          <p:cNvCxnSpPr>
            <a:cxnSpLocks/>
          </p:cNvCxnSpPr>
          <p:nvPr/>
        </p:nvCxnSpPr>
        <p:spPr>
          <a:xfrm flipH="1">
            <a:off x="7685065" y="2133184"/>
            <a:ext cx="114569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F1D53965-AC91-42A3-A49A-1BB810D88F83}"/>
              </a:ext>
            </a:extLst>
          </p:cNvPr>
          <p:cNvSpPr/>
          <p:nvPr/>
        </p:nvSpPr>
        <p:spPr bwMode="auto">
          <a:xfrm>
            <a:off x="8735843" y="2334475"/>
            <a:ext cx="3132303" cy="4196288"/>
          </a:xfrm>
          <a:prstGeom prst="roundRect">
            <a:avLst>
              <a:gd name="adj" fmla="val 11959"/>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DF870AEB-5E73-4B37-9B58-8596C4B4900E}"/>
              </a:ext>
            </a:extLst>
          </p:cNvPr>
          <p:cNvGrpSpPr/>
          <p:nvPr/>
        </p:nvGrpSpPr>
        <p:grpSpPr>
          <a:xfrm>
            <a:off x="419659" y="2297535"/>
            <a:ext cx="11571018" cy="3763588"/>
            <a:chOff x="419659" y="2485807"/>
            <a:chExt cx="11571018" cy="3763588"/>
          </a:xfrm>
        </p:grpSpPr>
        <p:grpSp>
          <p:nvGrpSpPr>
            <p:cNvPr id="3" name="Group 2">
              <a:extLst>
                <a:ext uri="{FF2B5EF4-FFF2-40B4-BE49-F238E27FC236}">
                  <a16:creationId xmlns:a16="http://schemas.microsoft.com/office/drawing/2014/main" id="{45914150-72C9-4D41-AD5E-A3271AAFAC25}"/>
                </a:ext>
              </a:extLst>
            </p:cNvPr>
            <p:cNvGrpSpPr/>
            <p:nvPr/>
          </p:nvGrpSpPr>
          <p:grpSpPr>
            <a:xfrm>
              <a:off x="555638" y="2580176"/>
              <a:ext cx="11435039" cy="3118956"/>
              <a:chOff x="686095" y="3451922"/>
              <a:chExt cx="11435039" cy="3118956"/>
            </a:xfrm>
          </p:grpSpPr>
          <p:sp>
            <p:nvSpPr>
              <p:cNvPr id="30" name="Rectangle 29">
                <a:extLst>
                  <a:ext uri="{FF2B5EF4-FFF2-40B4-BE49-F238E27FC236}">
                    <a16:creationId xmlns:a16="http://schemas.microsoft.com/office/drawing/2014/main" id="{687B2203-5C2F-4126-8A4E-C446AD72DC5B}"/>
                  </a:ext>
                </a:extLst>
              </p:cNvPr>
              <p:cNvSpPr/>
              <p:nvPr/>
            </p:nvSpPr>
            <p:spPr bwMode="auto">
              <a:xfrm>
                <a:off x="686095" y="3954251"/>
                <a:ext cx="2141421"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mn-lt"/>
                    <a:cs typeface="Segoe UI Semibold"/>
                  </a:rPr>
                  <a:t>Define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Segoe UI Black"/>
                    <a:cs typeface="Calibri" panose="020F0502020204030204"/>
                  </a:rPr>
                  <a:t>Define business justification and expected outcomes </a:t>
                </a:r>
                <a:endParaRPr kumimoji="0" lang="en-US" sz="1400" b="0" i="1" u="none" strike="noStrike" kern="1200" cap="none" spc="0" normalizeH="0" baseline="0" noProof="0">
                  <a:ln>
                    <a:noFill/>
                  </a:ln>
                  <a:solidFill>
                    <a:srgbClr val="FFFFFF"/>
                  </a:solidFill>
                  <a:effectLst/>
                  <a:uLnTx/>
                  <a:uFillTx/>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454234" y="3954251"/>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lt"/>
                    <a:cs typeface="Calibri" panose="020F0502020204030204"/>
                  </a:rPr>
                  <a:t>Align actionable cloud adoption plan to business outcomes</a:t>
                </a:r>
                <a:endParaRPr kumimoji="0" lang="en-US" sz="1400" b="0" i="1" u="none" strike="noStrike" kern="1200" cap="none" spc="0" normalizeH="0" baseline="0" noProof="0">
                  <a:ln>
                    <a:noFill/>
                  </a:ln>
                  <a:solidFill>
                    <a:srgbClr val="FFFFFF"/>
                  </a:solidFill>
                  <a:effectLst/>
                  <a:uLnTx/>
                  <a:uFillTx/>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226457" y="3954251"/>
                <a:ext cx="203530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Ready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lt"/>
                    <a:cs typeface="Calibri" panose="020F0502020204030204"/>
                  </a:rPr>
                  <a:t>Prepare process and environment for deployment</a:t>
                </a:r>
                <a:endParaRPr kumimoji="0" lang="en-US" sz="1400" b="0" i="1" u="none" strike="noStrike" kern="1200" cap="none" spc="0" normalizeH="0" baseline="0" noProof="0">
                  <a:ln>
                    <a:noFill/>
                  </a:ln>
                  <a:solidFill>
                    <a:srgbClr val="FFFFFF"/>
                  </a:solidFill>
                  <a:effectLst/>
                  <a:uLnTx/>
                  <a:uFillTx/>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9684323" y="3923187"/>
                <a:ext cx="2042393"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1" u="none" strike="noStrike" kern="1200" cap="none" spc="0" normalizeH="0" baseline="0" noProof="0">
                    <a:ln>
                      <a:noFill/>
                    </a:ln>
                    <a:solidFill>
                      <a:srgbClr val="FFFFFF"/>
                    </a:solidFill>
                    <a:effectLst/>
                    <a:uLnTx/>
                    <a:uFillTx/>
                    <a:latin typeface="Segoe UI"/>
                    <a:ea typeface="+mn-lt"/>
                    <a:cs typeface="Calibri" panose="020F0502020204030204"/>
                  </a:rPr>
                  <a:t>Migrate or Innovate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lt"/>
                    <a:cs typeface="Calibri" panose="020F0502020204030204"/>
                  </a:rPr>
                  <a:t>Implement desired changes and deploy workloads</a:t>
                </a:r>
                <a:b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br>
                <a:endParaRPr kumimoji="0" lang="en-US" sz="16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6170395" y="5862943"/>
                <a:ext cx="2400824"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4BE8FF"/>
                    </a:solidFill>
                    <a:effectLst/>
                    <a:uLnTx/>
                    <a:uFillTx/>
                    <a:latin typeface="Segoe UI Semibold"/>
                    <a:ea typeface="Segoe UI" pitchFamily="34" charset="0"/>
                    <a:cs typeface="Segoe UI" pitchFamily="34" charset="0"/>
                  </a:rPr>
                  <a:t>Govern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Segoe UI"/>
                    <a:ea typeface="+mn-lt"/>
                    <a:cs typeface="Calibri" panose="020F0502020204030204"/>
                  </a:rPr>
                  <a:t>Comply, control and secure</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0">
                        <a:srgbClr val="50E6FF"/>
                      </a:gs>
                      <a:gs pos="100000">
                        <a:srgbClr val="50E6FF"/>
                      </a:gs>
                    </a:gsLst>
                    <a:lin ang="5400000" scaled="1"/>
                  </a:gra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8792253" y="5879890"/>
                <a:ext cx="3040101"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Manage</a:t>
                </a:r>
              </a:p>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709899" y="4268681"/>
                <a:ext cx="64258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222647" y="4209254"/>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197145" y="4268681"/>
                <a:ext cx="191720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984505" y="4209254"/>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862359" y="4235213"/>
                <a:ext cx="1821964"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9554483" y="4175786"/>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10883396" y="6043262"/>
                <a:ext cx="1237738" cy="117720"/>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4813208" y="6149578"/>
                <a:ext cx="1295216" cy="117720"/>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7241449" y="6102122"/>
                <a:ext cx="2218295"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file, paper, sheet">
                <a:extLst>
                  <a:ext uri="{FF2B5EF4-FFF2-40B4-BE49-F238E27FC236}">
                    <a16:creationId xmlns:a16="http://schemas.microsoft.com/office/drawing/2014/main" id="{E63EC448-CF04-46A9-B2EB-CA028B2E3FD8}"/>
                  </a:ext>
                </a:extLst>
              </p:cNvPr>
              <p:cNvGrpSpPr/>
              <p:nvPr/>
            </p:nvGrpSpPr>
            <p:grpSpPr>
              <a:xfrm>
                <a:off x="3683191" y="3493226"/>
                <a:ext cx="297717" cy="369003"/>
                <a:chOff x="8018464" y="4649789"/>
                <a:chExt cx="225425" cy="279400"/>
              </a:xfrm>
            </p:grpSpPr>
            <p:sp>
              <p:nvSpPr>
                <p:cNvPr id="98" name="Freeform 88">
                  <a:extLst>
                    <a:ext uri="{FF2B5EF4-FFF2-40B4-BE49-F238E27FC236}">
                      <a16:creationId xmlns:a16="http://schemas.microsoft.com/office/drawing/2014/main" id="{BF3C8EA6-4AFE-4A48-B2CF-B82796FA7D42}"/>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5403666F-61FF-4828-9AEE-66DD97435F9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7182E5F8-ED48-4780-9D80-401505D65F4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7B814FFA-9DA2-40C3-951B-5BE08AC8887F}"/>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401050" y="3451922"/>
                <a:ext cx="453181" cy="45161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10022575" y="3503053"/>
                <a:ext cx="371516" cy="371771"/>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6490387" y="5551896"/>
                <a:ext cx="344984" cy="351541"/>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10047370" y="5578081"/>
                <a:ext cx="333636" cy="333629"/>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FD5A8031-08C4-4298-928A-CF322DE4A105}"/>
                  </a:ext>
                </a:extLst>
              </p:cNvPr>
              <p:cNvGrpSpPr/>
              <p:nvPr/>
            </p:nvGrpSpPr>
            <p:grpSpPr>
              <a:xfrm>
                <a:off x="1292352" y="3515117"/>
                <a:ext cx="463710" cy="325220"/>
                <a:chOff x="14373741" y="5761210"/>
                <a:chExt cx="463775" cy="325266"/>
              </a:xfrm>
            </p:grpSpPr>
            <p:sp>
              <p:nvSpPr>
                <p:cNvPr id="166" name="Rectangle 932">
                  <a:extLst>
                    <a:ext uri="{FF2B5EF4-FFF2-40B4-BE49-F238E27FC236}">
                      <a16:creationId xmlns:a16="http://schemas.microsoft.com/office/drawing/2014/main" id="{2D6676A0-E2D5-4D9F-A619-0D481994D16E}"/>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933">
                  <a:extLst>
                    <a:ext uri="{FF2B5EF4-FFF2-40B4-BE49-F238E27FC236}">
                      <a16:creationId xmlns:a16="http://schemas.microsoft.com/office/drawing/2014/main" id="{108F85F9-C585-40B1-8AF5-47AF4CC0F653}"/>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934">
                  <a:extLst>
                    <a:ext uri="{FF2B5EF4-FFF2-40B4-BE49-F238E27FC236}">
                      <a16:creationId xmlns:a16="http://schemas.microsoft.com/office/drawing/2014/main" id="{2E778DFC-DCB8-409A-B1C3-FC03C546C8D8}"/>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935">
                  <a:extLst>
                    <a:ext uri="{FF2B5EF4-FFF2-40B4-BE49-F238E27FC236}">
                      <a16:creationId xmlns:a16="http://schemas.microsoft.com/office/drawing/2014/main" id="{AEF4D3AF-D63F-4AEC-9DDC-75E646A65187}"/>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936">
                  <a:extLst>
                    <a:ext uri="{FF2B5EF4-FFF2-40B4-BE49-F238E27FC236}">
                      <a16:creationId xmlns:a16="http://schemas.microsoft.com/office/drawing/2014/main" id="{D11724D9-D8E7-4901-BF3C-4479A6B99FDD}"/>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937">
                  <a:extLst>
                    <a:ext uri="{FF2B5EF4-FFF2-40B4-BE49-F238E27FC236}">
                      <a16:creationId xmlns:a16="http://schemas.microsoft.com/office/drawing/2014/main" id="{5B3777EB-CAE8-422E-8DF1-015F2945036F}"/>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2" name="Oval 938">
                  <a:extLst>
                    <a:ext uri="{FF2B5EF4-FFF2-40B4-BE49-F238E27FC236}">
                      <a16:creationId xmlns:a16="http://schemas.microsoft.com/office/drawing/2014/main" id="{8EE12CA8-863E-4FB7-949C-1AB2B344A53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939">
                  <a:extLst>
                    <a:ext uri="{FF2B5EF4-FFF2-40B4-BE49-F238E27FC236}">
                      <a16:creationId xmlns:a16="http://schemas.microsoft.com/office/drawing/2014/main" id="{758DE2A2-B7D1-4AE1-BB1F-A47AF2F6C9DF}"/>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4" name="Oval 940">
                  <a:extLst>
                    <a:ext uri="{FF2B5EF4-FFF2-40B4-BE49-F238E27FC236}">
                      <a16:creationId xmlns:a16="http://schemas.microsoft.com/office/drawing/2014/main" id="{FB0057B1-C475-449B-BF6F-7E1EAC7C877F}"/>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5" name="Oval 941">
                  <a:extLst>
                    <a:ext uri="{FF2B5EF4-FFF2-40B4-BE49-F238E27FC236}">
                      <a16:creationId xmlns:a16="http://schemas.microsoft.com/office/drawing/2014/main" id="{6DF60CC2-1FB0-423E-A6CC-51BF1FED902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6" name="Oval 942">
                  <a:extLst>
                    <a:ext uri="{FF2B5EF4-FFF2-40B4-BE49-F238E27FC236}">
                      <a16:creationId xmlns:a16="http://schemas.microsoft.com/office/drawing/2014/main" id="{B8132DA3-3519-4BD5-A1FE-D095A60965D6}"/>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943">
                  <a:extLst>
                    <a:ext uri="{FF2B5EF4-FFF2-40B4-BE49-F238E27FC236}">
                      <a16:creationId xmlns:a16="http://schemas.microsoft.com/office/drawing/2014/main" id="{5298C6D2-D98B-4C3B-9A45-052D376A5CA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944" descr="component solutions">
                  <a:extLst>
                    <a:ext uri="{FF2B5EF4-FFF2-40B4-BE49-F238E27FC236}">
                      <a16:creationId xmlns:a16="http://schemas.microsoft.com/office/drawing/2014/main" id="{502A44FC-459C-46FE-8100-6A91217F16C0}"/>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945">
                  <a:extLst>
                    <a:ext uri="{FF2B5EF4-FFF2-40B4-BE49-F238E27FC236}">
                      <a16:creationId xmlns:a16="http://schemas.microsoft.com/office/drawing/2014/main" id="{46B08CE8-8869-4777-9ADC-BF89B4967F9C}"/>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946">
                  <a:extLst>
                    <a:ext uri="{FF2B5EF4-FFF2-40B4-BE49-F238E27FC236}">
                      <a16:creationId xmlns:a16="http://schemas.microsoft.com/office/drawing/2014/main" id="{C933437F-2285-4DDA-8BAF-FFB83FF327A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947">
                  <a:extLst>
                    <a:ext uri="{FF2B5EF4-FFF2-40B4-BE49-F238E27FC236}">
                      <a16:creationId xmlns:a16="http://schemas.microsoft.com/office/drawing/2014/main" id="{1968509F-EDD8-4D9C-8A92-F679ED494BE6}"/>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30" name="Rectangle: Rounded Corners 129">
              <a:extLst>
                <a:ext uri="{FF2B5EF4-FFF2-40B4-BE49-F238E27FC236}">
                  <a16:creationId xmlns:a16="http://schemas.microsoft.com/office/drawing/2014/main" id="{755A465F-CFD9-4D10-A26D-CBCC817A5CB1}"/>
                </a:ext>
              </a:extLst>
            </p:cNvPr>
            <p:cNvSpPr/>
            <p:nvPr/>
          </p:nvSpPr>
          <p:spPr bwMode="auto">
            <a:xfrm>
              <a:off x="419659" y="2485807"/>
              <a:ext cx="11448486" cy="3648543"/>
            </a:xfrm>
            <a:prstGeom prst="roundRect">
              <a:avLst>
                <a:gd name="adj" fmla="val 11959"/>
              </a:avLst>
            </a:prstGeom>
            <a:noFill/>
            <a:ln w="19050">
              <a:solidFill>
                <a:schemeClr val="tx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B050"/>
                </a:solidFill>
                <a:effectLst/>
                <a:uLnTx/>
                <a:uFillTx/>
                <a:latin typeface="Segoe UI"/>
                <a:ea typeface="Segoe UI" pitchFamily="34" charset="0"/>
                <a:cs typeface="Segoe UI" pitchFamily="34" charset="0"/>
              </a:endParaRPr>
            </a:p>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FC3C4E99-459C-4CE7-824F-ABB8A2C8A855}"/>
                </a:ext>
              </a:extLst>
            </p:cNvPr>
            <p:cNvSpPr txBox="1"/>
            <p:nvPr/>
          </p:nvSpPr>
          <p:spPr>
            <a:xfrm>
              <a:off x="858604" y="5972396"/>
              <a:ext cx="5487258" cy="276999"/>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Cloud Adoption Framework for Azure</a:t>
              </a:r>
            </a:p>
          </p:txBody>
        </p:sp>
      </p:grpSp>
      <p:sp>
        <p:nvSpPr>
          <p:cNvPr id="18" name="TextBox 17">
            <a:extLst>
              <a:ext uri="{FF2B5EF4-FFF2-40B4-BE49-F238E27FC236}">
                <a16:creationId xmlns:a16="http://schemas.microsoft.com/office/drawing/2014/main" id="{AA8648CD-1D01-452A-8AD2-B8061A3B7444}"/>
              </a:ext>
            </a:extLst>
          </p:cNvPr>
          <p:cNvSpPr txBox="1"/>
          <p:nvPr/>
        </p:nvSpPr>
        <p:spPr>
          <a:xfrm>
            <a:off x="9093017" y="6234185"/>
            <a:ext cx="2340798" cy="553998"/>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Well-Architected Framework</a:t>
            </a:r>
          </a:p>
        </p:txBody>
      </p:sp>
    </p:spTree>
    <p:extLst>
      <p:ext uri="{BB962C8B-B14F-4D97-AF65-F5344CB8AC3E}">
        <p14:creationId xmlns:p14="http://schemas.microsoft.com/office/powerpoint/2010/main" val="4289138168"/>
      </p:ext>
    </p:extLst>
  </p:cSld>
  <p:clrMapOvr>
    <a:overrideClrMapping bg1="dk1" tx1="lt1" bg2="dk2" tx2="lt2" accent1="accent1" accent2="accent2" accent3="accent3" accent4="accent4" accent5="accent5" accent6="accent6" hlink="hlink" folHlink="folHlink"/>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A5E17-6239-431A-B351-1A07A0BFA5A3}"/>
              </a:ext>
            </a:extLst>
          </p:cNvPr>
          <p:cNvSpPr>
            <a:spLocks noGrp="1"/>
          </p:cNvSpPr>
          <p:nvPr>
            <p:ph type="title"/>
          </p:nvPr>
        </p:nvSpPr>
        <p:spPr>
          <a:xfrm>
            <a:off x="179294" y="3276600"/>
            <a:ext cx="5638800" cy="723900"/>
          </a:xfrm>
        </p:spPr>
        <p:txBody>
          <a:bodyPr/>
          <a:lstStyle/>
          <a:p>
            <a:r>
              <a:rPr lang="en-US"/>
              <a:t>What is a Workload?</a:t>
            </a:r>
          </a:p>
        </p:txBody>
      </p:sp>
      <p:sp>
        <p:nvSpPr>
          <p:cNvPr id="5" name="Content Placeholder 4">
            <a:extLst>
              <a:ext uri="{FF2B5EF4-FFF2-40B4-BE49-F238E27FC236}">
                <a16:creationId xmlns:a16="http://schemas.microsoft.com/office/drawing/2014/main" id="{4908AF05-1132-4AD0-860B-5E0410CCDDC5}"/>
              </a:ext>
            </a:extLst>
          </p:cNvPr>
          <p:cNvSpPr>
            <a:spLocks noGrp="1"/>
          </p:cNvSpPr>
          <p:nvPr>
            <p:ph sz="quarter" idx="10"/>
          </p:nvPr>
        </p:nvSpPr>
        <p:spPr/>
        <p:txBody>
          <a:bodyPr>
            <a:normAutofit/>
          </a:bodyPr>
          <a:lstStyle/>
          <a:p>
            <a:pPr marL="0" indent="0">
              <a:buNone/>
            </a:pPr>
            <a:r>
              <a:rPr lang="en-US" sz="2200" dirty="0"/>
              <a:t>A "workload" or "application" is a resource or collection of resources that provide end-to-end functionality to one or multiple clients (humans or systems).</a:t>
            </a:r>
          </a:p>
          <a:p>
            <a:pPr marL="0" indent="0">
              <a:buNone/>
            </a:pPr>
            <a:r>
              <a:rPr lang="en-US" sz="2200" dirty="0"/>
              <a:t>Another way to think of it; a workload is an end-to-end scenario (a process, a journey, a business operation) and the IT infrastructure supporting it.</a:t>
            </a:r>
          </a:p>
          <a:p>
            <a:pPr marL="0" indent="0">
              <a:buNone/>
            </a:pPr>
            <a:r>
              <a:rPr lang="en-US" sz="2200" dirty="0"/>
              <a:t>It can be one or multiple applications, APIs and databases working together to deliver a specific functionality.</a:t>
            </a:r>
          </a:p>
          <a:p>
            <a:endParaRPr lang="en-GB" dirty="0"/>
          </a:p>
        </p:txBody>
      </p:sp>
    </p:spTree>
    <p:extLst>
      <p:ext uri="{BB962C8B-B14F-4D97-AF65-F5344CB8AC3E}">
        <p14:creationId xmlns:p14="http://schemas.microsoft.com/office/powerpoint/2010/main" val="2553790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30F91A-BF91-4DF1-B09A-89E4E0E20FC1}"/>
              </a:ext>
            </a:extLst>
          </p:cNvPr>
          <p:cNvSpPr txBox="1">
            <a:spLocks noGrp="1"/>
          </p:cNvSpPr>
          <p:nvPr>
            <p:ph type="title" idx="4294967295"/>
          </p:nvPr>
        </p:nvSpPr>
        <p:spPr>
          <a:xfrm>
            <a:off x="621792" y="621792"/>
            <a:ext cx="11004494" cy="10156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Azure </a:t>
            </a:r>
            <a:r>
              <a:rPr kumimoji="0" lang="en-US" sz="3400" b="0" i="0" u="none" strike="noStrike" kern="1200" cap="none" spc="-49" normalizeH="0" baseline="0" noProof="0">
                <a:ln w="3175">
                  <a:noFill/>
                </a:ln>
                <a:solidFill>
                  <a:schemeClr val="accent5"/>
                </a:solidFill>
                <a:effectLst/>
                <a:uLnTx/>
                <a:uFillTx/>
                <a:latin typeface="Segoe UI Semibold" panose="020B0702040204020203" pitchFamily="34" charset="0"/>
                <a:ea typeface="+mn-ea"/>
                <a:cs typeface="Segoe UI Semibold" panose="020B0702040204020203" pitchFamily="34" charset="0"/>
              </a:rPr>
              <a:t>Well-Architected</a:t>
            </a:r>
            <a:br>
              <a:rPr kumimoji="0" lang="en-US" sz="34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2600" b="0" i="0" u="none" strike="noStrike" kern="1200" cap="none" spc="0" normalizeH="0" baseline="0" noProof="0">
                <a:ln>
                  <a:noFill/>
                </a:ln>
                <a:solidFill>
                  <a:schemeClr val="bg1"/>
                </a:solidFill>
                <a:effectLst/>
                <a:uLnTx/>
                <a:uFillTx/>
                <a:latin typeface="+mn-lt"/>
                <a:ea typeface="+mn-ea"/>
                <a:cs typeface="Segoe UI Semibold" panose="020B0702040204020203" pitchFamily="34" charset="0"/>
              </a:rPr>
              <a:t>Build and manage </a:t>
            </a:r>
            <a:r>
              <a:rPr kumimoji="0" lang="en-US" sz="2600" b="0" i="0" u="none" strike="noStrike" kern="1200" cap="none" spc="0" normalizeH="0" baseline="0" noProof="0">
                <a:ln>
                  <a:noFill/>
                </a:ln>
                <a:solidFill>
                  <a:schemeClr val="accent5"/>
                </a:solidFill>
                <a:effectLst/>
                <a:uLnTx/>
                <a:uFillTx/>
                <a:latin typeface="+mn-lt"/>
                <a:ea typeface="+mn-ea"/>
                <a:cs typeface="Segoe UI Semibold" panose="020B0702040204020203" pitchFamily="34" charset="0"/>
              </a:rPr>
              <a:t>high-performing workloads</a:t>
            </a:r>
          </a:p>
        </p:txBody>
      </p:sp>
      <p:graphicFrame>
        <p:nvGraphicFramePr>
          <p:cNvPr id="2" name="Table 1">
            <a:extLst>
              <a:ext uri="{FF2B5EF4-FFF2-40B4-BE49-F238E27FC236}">
                <a16:creationId xmlns:a16="http://schemas.microsoft.com/office/drawing/2014/main" id="{4B60F1B0-5B89-497E-8F1F-D85A428700D5}"/>
              </a:ext>
            </a:extLst>
          </p:cNvPr>
          <p:cNvGraphicFramePr/>
          <p:nvPr/>
        </p:nvGraphicFramePr>
        <p:xfrm>
          <a:off x="402358" y="2181304"/>
          <a:ext cx="3343888" cy="4054904"/>
        </p:xfrm>
        <a:graphic>
          <a:graphicData uri="http://schemas.openxmlformats.org/drawingml/2006/table">
            <a:tbl>
              <a:tblPr firstRow="1"/>
              <a:tblGrid>
                <a:gridCol w="3343888">
                  <a:extLst>
                    <a:ext uri="{9D8B030D-6E8A-4147-A177-3AD203B41FA5}">
                      <a16:colId xmlns:a16="http://schemas.microsoft.com/office/drawing/2014/main" val="3883569072"/>
                    </a:ext>
                  </a:extLst>
                </a:gridCol>
              </a:tblGrid>
              <a:tr h="1431984">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algn="ctr" rtl="0" fontAlgn="base">
                        <a:spcBef>
                          <a:spcPts val="0"/>
                        </a:spcBef>
                        <a:spcAft>
                          <a:spcPts val="0"/>
                        </a:spcAft>
                      </a:pPr>
                      <a:r>
                        <a:rPr lang="en-US" sz="1800" b="0" u="none" strike="noStrike" kern="1200" dirty="0">
                          <a:solidFill>
                            <a:schemeClr val="bg2"/>
                          </a:solidFill>
                          <a:effectLst/>
                          <a:latin typeface="+mn-lt"/>
                          <a:ea typeface="+mn-ea"/>
                          <a:cs typeface="+mn-cs"/>
                        </a:rPr>
                        <a:t>Build</a:t>
                      </a:r>
                      <a:r>
                        <a:rPr lang="en-US" sz="1800" b="0" u="none" strike="noStrike" dirty="0">
                          <a:solidFill>
                            <a:schemeClr val="bg2"/>
                          </a:solidFill>
                          <a:effectLst/>
                          <a:latin typeface="+mn-lt"/>
                        </a:rPr>
                        <a:t> </a:t>
                      </a:r>
                      <a:r>
                        <a:rPr lang="en-US" sz="1800" b="0" u="none" strike="noStrike" kern="1200" dirty="0">
                          <a:solidFill>
                            <a:schemeClr val="bg2"/>
                          </a:solidFill>
                          <a:effectLst/>
                          <a:latin typeface="+mn-lt"/>
                          <a:ea typeface="+mn-ea"/>
                          <a:cs typeface="+mn-cs"/>
                        </a:rPr>
                        <a:t>workloads</a:t>
                      </a:r>
                      <a:r>
                        <a:rPr lang="en-US" sz="1800" b="0" u="none" strike="noStrike" dirty="0">
                          <a:solidFill>
                            <a:schemeClr val="bg2"/>
                          </a:solidFill>
                          <a:effectLst/>
                          <a:latin typeface="+mn-lt"/>
                        </a:rPr>
                        <a:t> with </a:t>
                      </a:r>
                      <a:r>
                        <a:rPr lang="en-US" sz="1800" b="0" u="none" strike="noStrike" dirty="0">
                          <a:solidFill>
                            <a:schemeClr val="accent5"/>
                          </a:solidFill>
                          <a:effectLst/>
                          <a:latin typeface="+mn-lt"/>
                        </a:rPr>
                        <a:t>confidence</a:t>
                      </a:r>
                      <a:r>
                        <a:rPr lang="en-US" sz="1800" b="0" u="none" strike="noStrike" dirty="0">
                          <a:solidFill>
                            <a:schemeClr val="bg2"/>
                          </a:solidFill>
                          <a:effectLst/>
                          <a:latin typeface="+mn-lt"/>
                        </a:rPr>
                        <a:t> with proven best practices </a:t>
                      </a:r>
                      <a:r>
                        <a:rPr lang="en-US" sz="1800" u="none" strike="noStrike" dirty="0">
                          <a:solidFill>
                            <a:schemeClr val="bg2"/>
                          </a:solidFill>
                          <a:effectLst/>
                          <a:latin typeface="+mn-lt"/>
                        </a:rPr>
                        <a:t> </a:t>
                      </a:r>
                      <a:endParaRPr lang="en-US" sz="1800" b="0" i="0" u="none" strike="noStrike" dirty="0">
                        <a:solidFill>
                          <a:schemeClr val="bg2"/>
                        </a:solidFill>
                        <a:effectLst/>
                        <a:latin typeface="+mn-lt"/>
                      </a:endParaRPr>
                    </a:p>
                  </a:txBody>
                  <a:tcPr marL="457200" marR="4572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7291328"/>
                  </a:ext>
                </a:extLst>
              </a:tr>
              <a:tr h="1464211">
                <a:tc>
                  <a:txBody>
                    <a:bodyPr/>
                    <a:lstStyle/>
                    <a:p>
                      <a:pPr marL="0" marR="0" lvl="0" indent="0" algn="ctr" defTabSz="914367" rtl="0" eaLnBrk="1" fontAlgn="base" latinLnBrk="0" hangingPunct="1">
                        <a:lnSpc>
                          <a:spcPct val="100000"/>
                        </a:lnSpc>
                        <a:spcBef>
                          <a:spcPts val="0"/>
                        </a:spcBef>
                        <a:spcAft>
                          <a:spcPts val="0"/>
                        </a:spcAft>
                        <a:buClrTx/>
                        <a:buSzTx/>
                        <a:buFontTx/>
                        <a:buNone/>
                        <a:tabLst/>
                        <a:defRPr/>
                      </a:pPr>
                      <a:r>
                        <a:rPr lang="en-US" sz="1800" b="0" u="none" strike="noStrike" kern="1200" dirty="0">
                          <a:solidFill>
                            <a:schemeClr val="bg2"/>
                          </a:solidFill>
                          <a:effectLst/>
                          <a:latin typeface="+mn-lt"/>
                          <a:ea typeface="+mn-ea"/>
                          <a:cs typeface="+mn-cs"/>
                        </a:rPr>
                        <a:t>Design </a:t>
                      </a:r>
                      <a:r>
                        <a:rPr lang="en-US" sz="1800" b="0" u="none" strike="noStrike" kern="1200" dirty="0">
                          <a:solidFill>
                            <a:schemeClr val="accent5"/>
                          </a:solidFill>
                          <a:effectLst/>
                          <a:latin typeface="+mn-lt"/>
                          <a:ea typeface="+mn-ea"/>
                          <a:cs typeface="+mn-cs"/>
                        </a:rPr>
                        <a:t>high-performing</a:t>
                      </a:r>
                      <a:r>
                        <a:rPr lang="en-US" sz="1800" b="0" u="none" strike="noStrike" kern="1200" dirty="0">
                          <a:solidFill>
                            <a:schemeClr val="bg2"/>
                          </a:solidFill>
                          <a:effectLst/>
                          <a:latin typeface="+mn-lt"/>
                          <a:ea typeface="+mn-ea"/>
                          <a:cs typeface="+mn-cs"/>
                        </a:rPr>
                        <a:t> workloads using </a:t>
                      </a:r>
                      <a:r>
                        <a:rPr lang="en-US" sz="1800" b="0" u="none" strike="noStrike" dirty="0">
                          <a:solidFill>
                            <a:schemeClr val="bg2"/>
                          </a:solidFill>
                          <a:effectLst/>
                          <a:latin typeface="+mn-lt"/>
                        </a:rPr>
                        <a:t>deep technical guidance</a:t>
                      </a:r>
                      <a:endParaRPr lang="en-US" sz="1800" b="0" i="0" u="none" strike="noStrike" dirty="0">
                        <a:solidFill>
                          <a:schemeClr val="bg2"/>
                        </a:solidFill>
                        <a:effectLst/>
                        <a:latin typeface="+mn-lt"/>
                      </a:endParaRPr>
                    </a:p>
                  </a:txBody>
                  <a:tcPr marL="457200" marR="4572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02715177"/>
                  </a:ext>
                </a:extLst>
              </a:tr>
              <a:tr h="1158709">
                <a:tc>
                  <a:txBody>
                    <a:bodyPr/>
                    <a:lstStyle/>
                    <a:p>
                      <a:pPr marL="0" marR="0" lvl="0" indent="0" algn="ctr" defTabSz="914367" rtl="0" eaLnBrk="1" fontAlgn="base" latinLnBrk="0" hangingPunct="1">
                        <a:lnSpc>
                          <a:spcPct val="100000"/>
                        </a:lnSpc>
                        <a:spcBef>
                          <a:spcPts val="0"/>
                        </a:spcBef>
                        <a:spcAft>
                          <a:spcPts val="0"/>
                        </a:spcAft>
                        <a:buClrTx/>
                        <a:buSzTx/>
                        <a:buFontTx/>
                        <a:buNone/>
                        <a:tabLst/>
                        <a:defRPr/>
                      </a:pPr>
                      <a:r>
                        <a:rPr lang="en-US" sz="1800" b="0" u="none" strike="noStrike" kern="1200" dirty="0">
                          <a:solidFill>
                            <a:schemeClr val="accent5"/>
                          </a:solidFill>
                          <a:effectLst/>
                          <a:latin typeface="+mn-lt"/>
                          <a:ea typeface="+mn-ea"/>
                          <a:cs typeface="+mn-cs"/>
                        </a:rPr>
                        <a:t>Optimize</a:t>
                      </a:r>
                      <a:r>
                        <a:rPr lang="en-US" sz="1800" u="none" strike="noStrike" dirty="0">
                          <a:solidFill>
                            <a:schemeClr val="bg2"/>
                          </a:solidFill>
                          <a:effectLst/>
                          <a:latin typeface="+mn-lt"/>
                        </a:rPr>
                        <a:t> </a:t>
                      </a:r>
                      <a:r>
                        <a:rPr lang="en-US" sz="1800" b="0" u="none" strike="noStrike" kern="1200" dirty="0">
                          <a:solidFill>
                            <a:schemeClr val="bg2"/>
                          </a:solidFill>
                          <a:effectLst/>
                          <a:latin typeface="+mn-lt"/>
                          <a:ea typeface="+mn-ea"/>
                          <a:cs typeface="+mn-cs"/>
                        </a:rPr>
                        <a:t>workloads</a:t>
                      </a:r>
                      <a:r>
                        <a:rPr lang="en-US" sz="1800" u="none" strike="noStrike" dirty="0">
                          <a:solidFill>
                            <a:schemeClr val="bg2"/>
                          </a:solidFill>
                          <a:effectLst/>
                          <a:latin typeface="+mn-lt"/>
                        </a:rPr>
                        <a:t> with actionable focus areas</a:t>
                      </a:r>
                      <a:endParaRPr lang="en-US" sz="1800" b="0" i="0" u="none" strike="noStrike" dirty="0">
                        <a:solidFill>
                          <a:schemeClr val="bg2"/>
                        </a:solidFill>
                        <a:effectLst/>
                        <a:latin typeface="+mn-lt"/>
                      </a:endParaRPr>
                    </a:p>
                  </a:txBody>
                  <a:tcPr marL="457200" marR="4572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1930698"/>
                  </a:ext>
                </a:extLst>
              </a:tr>
            </a:tbl>
          </a:graphicData>
        </a:graphic>
      </p:graphicFrame>
      <p:grpSp>
        <p:nvGrpSpPr>
          <p:cNvPr id="4" name="Group 3" descr="graphic showing Well-Architected, with Well-Architected Framework and its five pillars at the center, and surrounded by the other components of this initiative: well-arhictected review, Azure advisor, Documenation, Partners, Support an Services offers, Reference Architectures, and Design principles">
            <a:extLst>
              <a:ext uri="{FF2B5EF4-FFF2-40B4-BE49-F238E27FC236}">
                <a16:creationId xmlns:a16="http://schemas.microsoft.com/office/drawing/2014/main" id="{1CA9F553-CE70-4685-82F6-030B1A68D21F}"/>
              </a:ext>
            </a:extLst>
          </p:cNvPr>
          <p:cNvGrpSpPr>
            <a:grpSpLocks noChangeAspect="1"/>
          </p:cNvGrpSpPr>
          <p:nvPr/>
        </p:nvGrpSpPr>
        <p:grpSpPr>
          <a:xfrm>
            <a:off x="4466572" y="1664208"/>
            <a:ext cx="7504098" cy="4572000"/>
            <a:chOff x="2007156" y="1229643"/>
            <a:chExt cx="8002807" cy="4875847"/>
          </a:xfrm>
        </p:grpSpPr>
        <p:sp>
          <p:nvSpPr>
            <p:cNvPr id="8" name="Hexagon 7">
              <a:extLst>
                <a:ext uri="{FF2B5EF4-FFF2-40B4-BE49-F238E27FC236}">
                  <a16:creationId xmlns:a16="http://schemas.microsoft.com/office/drawing/2014/main" id="{4B9C3227-776F-974A-8E1C-B9231F507D5F}"/>
                </a:ext>
              </a:extLst>
            </p:cNvPr>
            <p:cNvSpPr/>
            <p:nvPr/>
          </p:nvSpPr>
          <p:spPr>
            <a:xfrm>
              <a:off x="6645319" y="1229643"/>
              <a:ext cx="1888761" cy="1628242"/>
            </a:xfrm>
            <a:prstGeom prst="hexagon">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 name="Hexagon 8">
              <a:extLst>
                <a:ext uri="{FF2B5EF4-FFF2-40B4-BE49-F238E27FC236}">
                  <a16:creationId xmlns:a16="http://schemas.microsoft.com/office/drawing/2014/main" id="{DED037CC-BFBD-0A42-BFD4-FD0032F85341}"/>
                </a:ext>
              </a:extLst>
            </p:cNvPr>
            <p:cNvSpPr/>
            <p:nvPr/>
          </p:nvSpPr>
          <p:spPr>
            <a:xfrm>
              <a:off x="5168776" y="2036708"/>
              <a:ext cx="1888761" cy="1628242"/>
            </a:xfrm>
            <a:prstGeom prst="hexagon">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 name="Hexagon 9">
              <a:extLst>
                <a:ext uri="{FF2B5EF4-FFF2-40B4-BE49-F238E27FC236}">
                  <a16:creationId xmlns:a16="http://schemas.microsoft.com/office/drawing/2014/main" id="{1BB6C44F-5FEB-6849-A066-15B0AAEC07A4}"/>
                </a:ext>
              </a:extLst>
            </p:cNvPr>
            <p:cNvSpPr/>
            <p:nvPr/>
          </p:nvSpPr>
          <p:spPr>
            <a:xfrm>
              <a:off x="8121202" y="2036708"/>
              <a:ext cx="1888761" cy="1628242"/>
            </a:xfrm>
            <a:prstGeom prst="hexagon">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 name="Hexagon 10">
              <a:extLst>
                <a:ext uri="{FF2B5EF4-FFF2-40B4-BE49-F238E27FC236}">
                  <a16:creationId xmlns:a16="http://schemas.microsoft.com/office/drawing/2014/main" id="{E6B6FEDC-38A6-6C4D-A432-9EFC06EBBBB8}"/>
                </a:ext>
              </a:extLst>
            </p:cNvPr>
            <p:cNvSpPr/>
            <p:nvPr/>
          </p:nvSpPr>
          <p:spPr>
            <a:xfrm>
              <a:off x="5169436" y="3667891"/>
              <a:ext cx="1888761" cy="1628242"/>
            </a:xfrm>
            <a:prstGeom prst="hexagon">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2" name="Hexagon 11">
              <a:extLst>
                <a:ext uri="{FF2B5EF4-FFF2-40B4-BE49-F238E27FC236}">
                  <a16:creationId xmlns:a16="http://schemas.microsoft.com/office/drawing/2014/main" id="{4C2998C8-167D-C14F-BCA2-B642437066F4}"/>
                </a:ext>
              </a:extLst>
            </p:cNvPr>
            <p:cNvSpPr/>
            <p:nvPr/>
          </p:nvSpPr>
          <p:spPr>
            <a:xfrm>
              <a:off x="8121202" y="3667891"/>
              <a:ext cx="1888761" cy="1628242"/>
            </a:xfrm>
            <a:prstGeom prst="hexagon">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3" name="Hexagon 12">
              <a:extLst>
                <a:ext uri="{FF2B5EF4-FFF2-40B4-BE49-F238E27FC236}">
                  <a16:creationId xmlns:a16="http://schemas.microsoft.com/office/drawing/2014/main" id="{7C17A123-0484-624C-AFA6-F5BFD6E16DA9}"/>
                </a:ext>
              </a:extLst>
            </p:cNvPr>
            <p:cNvSpPr/>
            <p:nvPr/>
          </p:nvSpPr>
          <p:spPr>
            <a:xfrm>
              <a:off x="6645319" y="4477248"/>
              <a:ext cx="1888761" cy="1628242"/>
            </a:xfrm>
            <a:prstGeom prst="hexagon">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25" name="Straight Connector 24">
              <a:extLst>
                <a:ext uri="{FF2B5EF4-FFF2-40B4-BE49-F238E27FC236}">
                  <a16:creationId xmlns:a16="http://schemas.microsoft.com/office/drawing/2014/main" id="{AB9C8199-573E-C84F-ACD6-81B8C5ECC2CC}"/>
                </a:ext>
              </a:extLst>
            </p:cNvPr>
            <p:cNvCxnSpPr>
              <a:cxnSpLocks/>
              <a:stCxn id="23" idx="0"/>
            </p:cNvCxnSpPr>
            <p:nvPr/>
          </p:nvCxnSpPr>
          <p:spPr>
            <a:xfrm>
              <a:off x="5236857" y="3677649"/>
              <a:ext cx="166607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Hexagon 22">
              <a:extLst>
                <a:ext uri="{FF2B5EF4-FFF2-40B4-BE49-F238E27FC236}">
                  <a16:creationId xmlns:a16="http://schemas.microsoft.com/office/drawing/2014/main" id="{E0E45354-CDAB-584A-9AA7-388B80375BF8}"/>
                </a:ext>
              </a:extLst>
            </p:cNvPr>
            <p:cNvSpPr/>
            <p:nvPr/>
          </p:nvSpPr>
          <p:spPr>
            <a:xfrm>
              <a:off x="2007156" y="2285537"/>
              <a:ext cx="3229701" cy="2784224"/>
            </a:xfrm>
            <a:prstGeom prst="hexagon">
              <a:avLst/>
            </a:prstGeom>
            <a:solidFill>
              <a:schemeClr val="bg1"/>
            </a:solid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76" name="Group 75">
              <a:extLst>
                <a:ext uri="{FF2B5EF4-FFF2-40B4-BE49-F238E27FC236}">
                  <a16:creationId xmlns:a16="http://schemas.microsoft.com/office/drawing/2014/main" id="{235F8828-40E1-6142-A70B-D1D1BC20AE6F}"/>
                </a:ext>
              </a:extLst>
            </p:cNvPr>
            <p:cNvGrpSpPr/>
            <p:nvPr/>
          </p:nvGrpSpPr>
          <p:grpSpPr>
            <a:xfrm>
              <a:off x="2789023" y="2676018"/>
              <a:ext cx="2050113" cy="1995126"/>
              <a:chOff x="2799796" y="2676018"/>
              <a:chExt cx="2050113" cy="1995126"/>
            </a:xfrm>
          </p:grpSpPr>
          <p:sp>
            <p:nvSpPr>
              <p:cNvPr id="54" name="TextBox 53">
                <a:extLst>
                  <a:ext uri="{FF2B5EF4-FFF2-40B4-BE49-F238E27FC236}">
                    <a16:creationId xmlns:a16="http://schemas.microsoft.com/office/drawing/2014/main" id="{5B274EA4-89D3-D549-8D96-5E88C75EF1DB}"/>
                  </a:ext>
                </a:extLst>
              </p:cNvPr>
              <p:cNvSpPr txBox="1"/>
              <p:nvPr/>
            </p:nvSpPr>
            <p:spPr>
              <a:xfrm>
                <a:off x="3448724" y="4378756"/>
                <a:ext cx="841897" cy="292388"/>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Security</a:t>
                </a:r>
              </a:p>
            </p:txBody>
          </p:sp>
          <p:sp>
            <p:nvSpPr>
              <p:cNvPr id="53" name="TextBox 52" descr="chart showing relationship between Well-Architected pillars">
                <a:extLst>
                  <a:ext uri="{FF2B5EF4-FFF2-40B4-BE49-F238E27FC236}">
                    <a16:creationId xmlns:a16="http://schemas.microsoft.com/office/drawing/2014/main" id="{29624EE8-B88C-B14B-9537-6FE1547315B3}"/>
                  </a:ext>
                </a:extLst>
              </p:cNvPr>
              <p:cNvSpPr txBox="1"/>
              <p:nvPr/>
            </p:nvSpPr>
            <p:spPr>
              <a:xfrm>
                <a:off x="2799796" y="3954673"/>
                <a:ext cx="2050113" cy="292388"/>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Performance Efficiency</a:t>
                </a:r>
              </a:p>
            </p:txBody>
          </p:sp>
          <p:sp>
            <p:nvSpPr>
              <p:cNvPr id="52" name="TextBox 51">
                <a:extLst>
                  <a:ext uri="{FF2B5EF4-FFF2-40B4-BE49-F238E27FC236}">
                    <a16:creationId xmlns:a16="http://schemas.microsoft.com/office/drawing/2014/main" id="{DCBA0A64-0FFE-6147-B0E7-2D2CF816C5DF}"/>
                  </a:ext>
                </a:extLst>
              </p:cNvPr>
              <p:cNvSpPr txBox="1"/>
              <p:nvPr/>
            </p:nvSpPr>
            <p:spPr>
              <a:xfrm>
                <a:off x="2806208" y="3523458"/>
                <a:ext cx="2040495" cy="292388"/>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Operational Excellence</a:t>
                </a:r>
              </a:p>
            </p:txBody>
          </p:sp>
          <p:sp>
            <p:nvSpPr>
              <p:cNvPr id="51" name="TextBox 50">
                <a:extLst>
                  <a:ext uri="{FF2B5EF4-FFF2-40B4-BE49-F238E27FC236}">
                    <a16:creationId xmlns:a16="http://schemas.microsoft.com/office/drawing/2014/main" id="{B18F8568-A858-B848-97A6-FF46F89431F5}"/>
                  </a:ext>
                </a:extLst>
              </p:cNvPr>
              <p:cNvSpPr txBox="1"/>
              <p:nvPr/>
            </p:nvSpPr>
            <p:spPr>
              <a:xfrm>
                <a:off x="3011104" y="3099738"/>
                <a:ext cx="1664238" cy="292388"/>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Cost Optimization</a:t>
                </a:r>
              </a:p>
            </p:txBody>
          </p:sp>
          <p:sp>
            <p:nvSpPr>
              <p:cNvPr id="50" name="TextBox 49">
                <a:extLst>
                  <a:ext uri="{FF2B5EF4-FFF2-40B4-BE49-F238E27FC236}">
                    <a16:creationId xmlns:a16="http://schemas.microsoft.com/office/drawing/2014/main" id="{A472488C-7E1C-944D-B038-1D8A2ABDA3AB}"/>
                  </a:ext>
                </a:extLst>
              </p:cNvPr>
              <p:cNvSpPr txBox="1"/>
              <p:nvPr/>
            </p:nvSpPr>
            <p:spPr>
              <a:xfrm>
                <a:off x="3368541" y="2676018"/>
                <a:ext cx="992964" cy="292388"/>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Reliability</a:t>
                </a:r>
              </a:p>
            </p:txBody>
          </p:sp>
        </p:grpSp>
        <p:sp>
          <p:nvSpPr>
            <p:cNvPr id="62" name="TextBox 61">
              <a:extLst>
                <a:ext uri="{FF2B5EF4-FFF2-40B4-BE49-F238E27FC236}">
                  <a16:creationId xmlns:a16="http://schemas.microsoft.com/office/drawing/2014/main" id="{8DC9170F-F43F-FE41-AEF5-D130B97D80E7}"/>
                </a:ext>
              </a:extLst>
            </p:cNvPr>
            <p:cNvSpPr txBox="1"/>
            <p:nvPr/>
          </p:nvSpPr>
          <p:spPr>
            <a:xfrm>
              <a:off x="6819779" y="1654359"/>
              <a:ext cx="1605311" cy="69249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Well-Architected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Review</a:t>
              </a:r>
            </a:p>
          </p:txBody>
        </p:sp>
        <p:sp>
          <p:nvSpPr>
            <p:cNvPr id="63" name="TextBox 62">
              <a:extLst>
                <a:ext uri="{FF2B5EF4-FFF2-40B4-BE49-F238E27FC236}">
                  <a16:creationId xmlns:a16="http://schemas.microsoft.com/office/drawing/2014/main" id="{CCFA3EE3-9157-4443-82FB-3D5F72D8BDC8}"/>
                </a:ext>
              </a:extLst>
            </p:cNvPr>
            <p:cNvSpPr txBox="1"/>
            <p:nvPr/>
          </p:nvSpPr>
          <p:spPr>
            <a:xfrm>
              <a:off x="5617311" y="2568572"/>
              <a:ext cx="974947" cy="492443"/>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Design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Principles</a:t>
              </a:r>
            </a:p>
          </p:txBody>
        </p:sp>
        <p:sp>
          <p:nvSpPr>
            <p:cNvPr id="64" name="TextBox 63">
              <a:extLst>
                <a:ext uri="{FF2B5EF4-FFF2-40B4-BE49-F238E27FC236}">
                  <a16:creationId xmlns:a16="http://schemas.microsoft.com/office/drawing/2014/main" id="{D00DE719-4062-0C4D-8795-757F4F81290D}"/>
                </a:ext>
              </a:extLst>
            </p:cNvPr>
            <p:cNvSpPr txBox="1"/>
            <p:nvPr/>
          </p:nvSpPr>
          <p:spPr>
            <a:xfrm>
              <a:off x="8668522" y="2568572"/>
              <a:ext cx="803425" cy="492443"/>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Advisor</a:t>
              </a:r>
            </a:p>
          </p:txBody>
        </p:sp>
        <p:sp>
          <p:nvSpPr>
            <p:cNvPr id="66" name="TextBox 65">
              <a:extLst>
                <a:ext uri="{FF2B5EF4-FFF2-40B4-BE49-F238E27FC236}">
                  <a16:creationId xmlns:a16="http://schemas.microsoft.com/office/drawing/2014/main" id="{880691D9-0682-504A-BEF8-881512B92584}"/>
                </a:ext>
              </a:extLst>
            </p:cNvPr>
            <p:cNvSpPr txBox="1"/>
            <p:nvPr/>
          </p:nvSpPr>
          <p:spPr>
            <a:xfrm>
              <a:off x="5472592" y="4225793"/>
              <a:ext cx="1264385" cy="492443"/>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Reference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Architectures</a:t>
              </a:r>
            </a:p>
          </p:txBody>
        </p:sp>
        <p:sp>
          <p:nvSpPr>
            <p:cNvPr id="67" name="TextBox 66">
              <a:extLst>
                <a:ext uri="{FF2B5EF4-FFF2-40B4-BE49-F238E27FC236}">
                  <a16:creationId xmlns:a16="http://schemas.microsoft.com/office/drawing/2014/main" id="{7439D3A3-43E7-0543-9A64-CCB983E192A4}"/>
                </a:ext>
              </a:extLst>
            </p:cNvPr>
            <p:cNvSpPr txBox="1"/>
            <p:nvPr/>
          </p:nvSpPr>
          <p:spPr>
            <a:xfrm>
              <a:off x="8347119" y="4325820"/>
              <a:ext cx="1446230" cy="292388"/>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Documentation</a:t>
              </a:r>
            </a:p>
          </p:txBody>
        </p:sp>
        <p:sp>
          <p:nvSpPr>
            <p:cNvPr id="68" name="TextBox 67" descr="Diagram showing Well-Architected, with Well-Architected Framework and its five pillars at the center, and surrounded by the other components of this initiative: well-architected review, Azure advisor, Documentation, Partners, Support and Services offers, Reference Architectures, and Design principles">
              <a:extLst>
                <a:ext uri="{FF2B5EF4-FFF2-40B4-BE49-F238E27FC236}">
                  <a16:creationId xmlns:a16="http://schemas.microsoft.com/office/drawing/2014/main" id="{4232DCD0-9205-2242-8E1A-C53F7A532155}"/>
                </a:ext>
              </a:extLst>
            </p:cNvPr>
            <p:cNvSpPr txBox="1"/>
            <p:nvPr/>
          </p:nvSpPr>
          <p:spPr>
            <a:xfrm>
              <a:off x="6902936" y="4838558"/>
              <a:ext cx="1381930" cy="951869"/>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Partners, Support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Services Offers</a:t>
              </a:r>
            </a:p>
          </p:txBody>
        </p:sp>
        <p:sp>
          <p:nvSpPr>
            <p:cNvPr id="7" name="Hexagon 6">
              <a:extLst>
                <a:ext uri="{FF2B5EF4-FFF2-40B4-BE49-F238E27FC236}">
                  <a16:creationId xmlns:a16="http://schemas.microsoft.com/office/drawing/2014/main" id="{C539F7B6-349B-EA45-A84F-7D89362C6902}"/>
                </a:ext>
              </a:extLst>
            </p:cNvPr>
            <p:cNvSpPr/>
            <p:nvPr/>
          </p:nvSpPr>
          <p:spPr>
            <a:xfrm>
              <a:off x="6645319" y="2852190"/>
              <a:ext cx="1888761" cy="1628242"/>
            </a:xfrm>
            <a:prstGeom prst="hexagon">
              <a:avLst/>
            </a:prstGeom>
            <a:solidFill>
              <a:schemeClr val="bg1"/>
            </a:solid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a:extLst>
                <a:ext uri="{FF2B5EF4-FFF2-40B4-BE49-F238E27FC236}">
                  <a16:creationId xmlns:a16="http://schemas.microsoft.com/office/drawing/2014/main" id="{F067237A-C60A-CA4D-985D-FCAAEC26114C}"/>
                </a:ext>
              </a:extLst>
            </p:cNvPr>
            <p:cNvSpPr txBox="1"/>
            <p:nvPr/>
          </p:nvSpPr>
          <p:spPr>
            <a:xfrm>
              <a:off x="6813493" y="3311234"/>
              <a:ext cx="1552412" cy="69249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Well-Architected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Framework</a:t>
              </a:r>
            </a:p>
          </p:txBody>
        </p:sp>
        <p:pic>
          <p:nvPicPr>
            <p:cNvPr id="38" name="Graphic 37" descr="Lock with solid fill">
              <a:extLst>
                <a:ext uri="{FF2B5EF4-FFF2-40B4-BE49-F238E27FC236}">
                  <a16:creationId xmlns:a16="http://schemas.microsoft.com/office/drawing/2014/main" id="{E447248A-4728-49C0-869E-FC0D3F6A5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34951" y="4342070"/>
              <a:ext cx="365760" cy="365760"/>
            </a:xfrm>
            <a:prstGeom prst="rect">
              <a:avLst/>
            </a:prstGeom>
          </p:spPr>
        </p:pic>
        <p:pic>
          <p:nvPicPr>
            <p:cNvPr id="39" name="Picture 38">
              <a:extLst>
                <a:ext uri="{FF2B5EF4-FFF2-40B4-BE49-F238E27FC236}">
                  <a16:creationId xmlns:a16="http://schemas.microsoft.com/office/drawing/2014/main" id="{CC4ECF27-3B5C-49CA-A54E-C559BE9E957D}"/>
                </a:ext>
              </a:extLst>
            </p:cNvPr>
            <p:cNvPicPr>
              <a:picLocks noChangeAspect="1"/>
            </p:cNvPicPr>
            <p:nvPr/>
          </p:nvPicPr>
          <p:blipFill>
            <a:blip r:embed="rId5"/>
            <a:stretch>
              <a:fillRect/>
            </a:stretch>
          </p:blipFill>
          <p:spPr>
            <a:xfrm>
              <a:off x="2688591" y="3099738"/>
              <a:ext cx="327042" cy="327042"/>
            </a:xfrm>
            <a:prstGeom prst="rect">
              <a:avLst/>
            </a:prstGeom>
          </p:spPr>
        </p:pic>
        <p:pic>
          <p:nvPicPr>
            <p:cNvPr id="40" name="Picture 39">
              <a:extLst>
                <a:ext uri="{FF2B5EF4-FFF2-40B4-BE49-F238E27FC236}">
                  <a16:creationId xmlns:a16="http://schemas.microsoft.com/office/drawing/2014/main" id="{89C6ABA7-27CF-4605-A4A2-36913832ADEC}"/>
                </a:ext>
              </a:extLst>
            </p:cNvPr>
            <p:cNvPicPr>
              <a:picLocks noChangeAspect="1"/>
            </p:cNvPicPr>
            <p:nvPr/>
          </p:nvPicPr>
          <p:blipFill>
            <a:blip r:embed="rId6"/>
            <a:stretch>
              <a:fillRect/>
            </a:stretch>
          </p:blipFill>
          <p:spPr>
            <a:xfrm>
              <a:off x="2475204" y="3531359"/>
              <a:ext cx="327042" cy="273064"/>
            </a:xfrm>
            <a:prstGeom prst="rect">
              <a:avLst/>
            </a:prstGeom>
          </p:spPr>
        </p:pic>
        <p:pic>
          <p:nvPicPr>
            <p:cNvPr id="41" name="Picture 40">
              <a:extLst>
                <a:ext uri="{FF2B5EF4-FFF2-40B4-BE49-F238E27FC236}">
                  <a16:creationId xmlns:a16="http://schemas.microsoft.com/office/drawing/2014/main" id="{038BD2D3-057D-4CB3-A176-260F67DE5439}"/>
                </a:ext>
              </a:extLst>
            </p:cNvPr>
            <p:cNvPicPr>
              <a:picLocks noChangeAspect="1"/>
            </p:cNvPicPr>
            <p:nvPr/>
          </p:nvPicPr>
          <p:blipFill>
            <a:blip r:embed="rId7"/>
            <a:stretch>
              <a:fillRect/>
            </a:stretch>
          </p:blipFill>
          <p:spPr>
            <a:xfrm>
              <a:off x="2467803" y="3935758"/>
              <a:ext cx="330217" cy="330217"/>
            </a:xfrm>
            <a:prstGeom prst="rect">
              <a:avLst/>
            </a:prstGeom>
          </p:spPr>
        </p:pic>
        <p:sp>
          <p:nvSpPr>
            <p:cNvPr id="42" name="Graphic 4" descr="Badge Tick with solid fill">
              <a:extLst>
                <a:ext uri="{FF2B5EF4-FFF2-40B4-BE49-F238E27FC236}">
                  <a16:creationId xmlns:a16="http://schemas.microsoft.com/office/drawing/2014/main" id="{214B2142-3355-42B6-8578-D55D05CFCF81}"/>
                </a:ext>
              </a:extLst>
            </p:cNvPr>
            <p:cNvSpPr/>
            <p:nvPr/>
          </p:nvSpPr>
          <p:spPr>
            <a:xfrm>
              <a:off x="3084942" y="2726759"/>
              <a:ext cx="227144" cy="227146"/>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3" name="Graphic 4" descr="Badge Tick with solid fill">
              <a:extLst>
                <a:ext uri="{FF2B5EF4-FFF2-40B4-BE49-F238E27FC236}">
                  <a16:creationId xmlns:a16="http://schemas.microsoft.com/office/drawing/2014/main" id="{343A2B54-25E9-4F42-87CE-437BB31EA3D8}"/>
                </a:ext>
              </a:extLst>
            </p:cNvPr>
            <p:cNvSpPr/>
            <p:nvPr/>
          </p:nvSpPr>
          <p:spPr>
            <a:xfrm>
              <a:off x="3015633" y="2657452"/>
              <a:ext cx="365760" cy="36576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54077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1" name="Table 3">
            <a:extLst>
              <a:ext uri="{FF2B5EF4-FFF2-40B4-BE49-F238E27FC236}">
                <a16:creationId xmlns:a16="http://schemas.microsoft.com/office/drawing/2014/main" id="{E228D422-ECA7-413E-AA63-4588C19E2215}"/>
              </a:ext>
            </a:extLst>
          </p:cNvPr>
          <p:cNvGraphicFramePr>
            <a:graphicFrameLocks noGrp="1"/>
          </p:cNvGraphicFramePr>
          <p:nvPr/>
        </p:nvGraphicFramePr>
        <p:xfrm>
          <a:off x="706089" y="3700512"/>
          <a:ext cx="11018520" cy="252984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Monitor and forecast</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Cost controls</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Azure Hybrid Benefit</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Reserve Instances</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Shutdown</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Resize</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Move to PAAS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a:solidFill>
                            <a:schemeClr val="bg1"/>
                          </a:solidFill>
                          <a:latin typeface="Segoe UI" panose="020B0502040204020203" pitchFamily="34" charset="0"/>
                          <a:cs typeface="Segoe UI" panose="020B0502040204020203" pitchFamily="34" charset="0"/>
                        </a:rPr>
                        <a:t>DevOps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a:solidFill>
                            <a:schemeClr val="bg1"/>
                          </a:solidFill>
                          <a:latin typeface="Segoe UI" panose="020B0502040204020203" pitchFamily="34" charset="0"/>
                          <a:cs typeface="Segoe UI" panose="020B0502040204020203" pitchFamily="34" charset="0"/>
                        </a:rPr>
                        <a:t>Deployment</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Monitor</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Processes and cadence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Design for scaling</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Monitor performance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Define requirements</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Test with simulations and forced failovers</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Deploy consistently</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Monitor health</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Respond to failure and disaster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Identity and access management</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Infra protection</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App security</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Data encryption and sovereignty</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Security operations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graphicFrame>
        <p:nvGraphicFramePr>
          <p:cNvPr id="2" name="Table 3">
            <a:extLst>
              <a:ext uri="{FF2B5EF4-FFF2-40B4-BE49-F238E27FC236}">
                <a16:creationId xmlns:a16="http://schemas.microsoft.com/office/drawing/2014/main" id="{AEF783CE-2F84-4F11-8C6C-EB897912E490}"/>
              </a:ext>
            </a:extLst>
          </p:cNvPr>
          <p:cNvGraphicFramePr>
            <a:graphicFrameLocks noGrp="1"/>
          </p:cNvGraphicFramePr>
          <p:nvPr/>
        </p:nvGraphicFramePr>
        <p:xfrm>
          <a:off x="552038" y="1672848"/>
          <a:ext cx="11018520" cy="70104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algn="ctr"/>
                      <a:r>
                        <a:rPr lang="en-US" sz="2000" b="1" kern="1200">
                          <a:solidFill>
                            <a:srgbClr val="50E6FF"/>
                          </a:solidFill>
                          <a:latin typeface="+mn-lt"/>
                          <a:ea typeface="+mn-ea"/>
                          <a:cs typeface="+mn-cs"/>
                        </a:rPr>
                        <a:t>Cost</a:t>
                      </a:r>
                    </a:p>
                    <a:p>
                      <a:pPr algn="ctr"/>
                      <a:r>
                        <a:rPr lang="en-US" sz="2000" b="1" kern="1200">
                          <a:solidFill>
                            <a:srgbClr val="50E6FF"/>
                          </a:solidFill>
                          <a:latin typeface="+mn-lt"/>
                          <a:ea typeface="+mn-ea"/>
                          <a:cs typeface="+mn-cs"/>
                        </a:rPr>
                        <a:t>Optimization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2000" b="1" kern="1200">
                          <a:solidFill>
                            <a:srgbClr val="50E6FF"/>
                          </a:solidFill>
                          <a:latin typeface="+mn-lt"/>
                          <a:ea typeface="+mn-ea"/>
                          <a:cs typeface="+mn-cs"/>
                        </a:rPr>
                        <a:t>Operational Excellence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2000" b="1" kern="1200">
                          <a:solidFill>
                            <a:srgbClr val="50E6FF"/>
                          </a:solidFill>
                          <a:latin typeface="+mn-lt"/>
                          <a:ea typeface="+mn-ea"/>
                          <a:cs typeface="+mn-cs"/>
                        </a:rPr>
                        <a:t>Performance Efficiency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kern="1200">
                          <a:solidFill>
                            <a:srgbClr val="50E6FF"/>
                          </a:solidFill>
                          <a:latin typeface="+mn-lt"/>
                          <a:ea typeface="+mn-ea"/>
                          <a:cs typeface="+mn-cs"/>
                        </a:rPr>
                        <a:t>Reliability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kern="1200">
                          <a:solidFill>
                            <a:srgbClr val="50E6FF"/>
                          </a:solidFill>
                          <a:latin typeface="+mn-lt"/>
                          <a:ea typeface="+mn-ea"/>
                          <a:cs typeface="+mn-cs"/>
                        </a:rPr>
                        <a:t>Security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sp>
        <p:nvSpPr>
          <p:cNvPr id="4" name="Oval 3">
            <a:extLst>
              <a:ext uri="{FF2B5EF4-FFF2-40B4-BE49-F238E27FC236}">
                <a16:creationId xmlns:a16="http://schemas.microsoft.com/office/drawing/2014/main" id="{107696BF-D659-4AA8-BF73-F348F83A5022}"/>
              </a:ext>
            </a:extLst>
          </p:cNvPr>
          <p:cNvSpPr/>
          <p:nvPr/>
        </p:nvSpPr>
        <p:spPr bwMode="auto">
          <a:xfrm>
            <a:off x="1061174" y="2361584"/>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5" name="Oval 4">
            <a:extLst>
              <a:ext uri="{FF2B5EF4-FFF2-40B4-BE49-F238E27FC236}">
                <a16:creationId xmlns:a16="http://schemas.microsoft.com/office/drawing/2014/main" id="{BF68948D-6B67-478F-8C6F-7B118678DDDB}"/>
              </a:ext>
            </a:extLst>
          </p:cNvPr>
          <p:cNvSpPr/>
          <p:nvPr/>
        </p:nvSpPr>
        <p:spPr bwMode="auto">
          <a:xfrm>
            <a:off x="3275120" y="2366993"/>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8" name="Oval 7">
            <a:extLst>
              <a:ext uri="{FF2B5EF4-FFF2-40B4-BE49-F238E27FC236}">
                <a16:creationId xmlns:a16="http://schemas.microsoft.com/office/drawing/2014/main" id="{FDC706F9-6F44-4BEE-B4D2-B4FEBAD5B75F}"/>
              </a:ext>
            </a:extLst>
          </p:cNvPr>
          <p:cNvSpPr/>
          <p:nvPr/>
        </p:nvSpPr>
        <p:spPr bwMode="auto">
          <a:xfrm>
            <a:off x="5489066" y="2372502"/>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9" name="Oval 8">
            <a:extLst>
              <a:ext uri="{FF2B5EF4-FFF2-40B4-BE49-F238E27FC236}">
                <a16:creationId xmlns:a16="http://schemas.microsoft.com/office/drawing/2014/main" id="{372F5C69-C98D-441A-89F6-ECCE57A05507}"/>
              </a:ext>
            </a:extLst>
          </p:cNvPr>
          <p:cNvSpPr/>
          <p:nvPr/>
        </p:nvSpPr>
        <p:spPr bwMode="auto">
          <a:xfrm>
            <a:off x="7703012" y="2372502"/>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10" name="Oval 9">
            <a:extLst>
              <a:ext uri="{FF2B5EF4-FFF2-40B4-BE49-F238E27FC236}">
                <a16:creationId xmlns:a16="http://schemas.microsoft.com/office/drawing/2014/main" id="{613C9744-E67F-4F3D-8C34-6A47A3AE41B7}"/>
              </a:ext>
            </a:extLst>
          </p:cNvPr>
          <p:cNvSpPr/>
          <p:nvPr/>
        </p:nvSpPr>
        <p:spPr bwMode="auto">
          <a:xfrm>
            <a:off x="9916958" y="2372502"/>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pic>
        <p:nvPicPr>
          <p:cNvPr id="11" name="Picture 10">
            <a:extLst>
              <a:ext uri="{FF2B5EF4-FFF2-40B4-BE49-F238E27FC236}">
                <a16:creationId xmlns:a16="http://schemas.microsoft.com/office/drawing/2014/main" id="{A6832A6F-4930-409A-88DE-57F8E9AF47D8}"/>
              </a:ext>
            </a:extLst>
          </p:cNvPr>
          <p:cNvPicPr>
            <a:picLocks noChangeAspect="1"/>
          </p:cNvPicPr>
          <p:nvPr/>
        </p:nvPicPr>
        <p:blipFill>
          <a:blip r:embed="rId3"/>
          <a:stretch>
            <a:fillRect/>
          </a:stretch>
        </p:blipFill>
        <p:spPr>
          <a:xfrm>
            <a:off x="1461394" y="2727344"/>
            <a:ext cx="479720" cy="548640"/>
          </a:xfrm>
          <a:prstGeom prst="rect">
            <a:avLst/>
          </a:prstGeom>
        </p:spPr>
      </p:pic>
      <p:pic>
        <p:nvPicPr>
          <p:cNvPr id="12" name="Picture 11">
            <a:extLst>
              <a:ext uri="{FF2B5EF4-FFF2-40B4-BE49-F238E27FC236}">
                <a16:creationId xmlns:a16="http://schemas.microsoft.com/office/drawing/2014/main" id="{C2A243E4-A536-41C6-B610-ECB56DC652E8}"/>
              </a:ext>
            </a:extLst>
          </p:cNvPr>
          <p:cNvPicPr>
            <a:picLocks noChangeAspect="1"/>
          </p:cNvPicPr>
          <p:nvPr/>
        </p:nvPicPr>
        <p:blipFill>
          <a:blip r:embed="rId4"/>
          <a:stretch>
            <a:fillRect/>
          </a:stretch>
        </p:blipFill>
        <p:spPr>
          <a:xfrm>
            <a:off x="3595160" y="2687033"/>
            <a:ext cx="640080" cy="640080"/>
          </a:xfrm>
          <a:prstGeom prst="rect">
            <a:avLst/>
          </a:prstGeom>
        </p:spPr>
      </p:pic>
      <p:pic>
        <p:nvPicPr>
          <p:cNvPr id="13" name="Picture 12">
            <a:extLst>
              <a:ext uri="{FF2B5EF4-FFF2-40B4-BE49-F238E27FC236}">
                <a16:creationId xmlns:a16="http://schemas.microsoft.com/office/drawing/2014/main" id="{7C70D69F-7206-4075-9624-688B6D2858B3}"/>
              </a:ext>
            </a:extLst>
          </p:cNvPr>
          <p:cNvPicPr>
            <a:picLocks noChangeAspect="1"/>
          </p:cNvPicPr>
          <p:nvPr/>
        </p:nvPicPr>
        <p:blipFill>
          <a:blip r:embed="rId5"/>
          <a:stretch>
            <a:fillRect/>
          </a:stretch>
        </p:blipFill>
        <p:spPr>
          <a:xfrm>
            <a:off x="10313125" y="2601102"/>
            <a:ext cx="487826" cy="822960"/>
          </a:xfrm>
          <a:prstGeom prst="rect">
            <a:avLst/>
          </a:prstGeom>
        </p:spPr>
      </p:pic>
      <p:pic>
        <p:nvPicPr>
          <p:cNvPr id="15" name="Picture 14">
            <a:extLst>
              <a:ext uri="{FF2B5EF4-FFF2-40B4-BE49-F238E27FC236}">
                <a16:creationId xmlns:a16="http://schemas.microsoft.com/office/drawing/2014/main" id="{9D975E5D-3DC1-48A8-ABB4-CFC6904CC1B7}"/>
              </a:ext>
            </a:extLst>
          </p:cNvPr>
          <p:cNvPicPr>
            <a:picLocks noChangeAspect="1"/>
          </p:cNvPicPr>
          <p:nvPr/>
        </p:nvPicPr>
        <p:blipFill>
          <a:blip r:embed="rId6"/>
          <a:stretch>
            <a:fillRect/>
          </a:stretch>
        </p:blipFill>
        <p:spPr>
          <a:xfrm>
            <a:off x="5799199" y="2738262"/>
            <a:ext cx="659895" cy="548640"/>
          </a:xfrm>
          <a:prstGeom prst="rect">
            <a:avLst/>
          </a:prstGeom>
        </p:spPr>
      </p:pic>
      <p:pic>
        <p:nvPicPr>
          <p:cNvPr id="19" name="Picture 18">
            <a:extLst>
              <a:ext uri="{FF2B5EF4-FFF2-40B4-BE49-F238E27FC236}">
                <a16:creationId xmlns:a16="http://schemas.microsoft.com/office/drawing/2014/main" id="{2A9A5CF4-4C1C-46AA-8A4A-E5800111319C}"/>
              </a:ext>
            </a:extLst>
          </p:cNvPr>
          <p:cNvPicPr>
            <a:picLocks noChangeAspect="1"/>
          </p:cNvPicPr>
          <p:nvPr/>
        </p:nvPicPr>
        <p:blipFill>
          <a:blip r:embed="rId7"/>
          <a:stretch>
            <a:fillRect/>
          </a:stretch>
        </p:blipFill>
        <p:spPr>
          <a:xfrm>
            <a:off x="8143133" y="2692542"/>
            <a:ext cx="399918" cy="640080"/>
          </a:xfrm>
          <a:prstGeom prst="rect">
            <a:avLst/>
          </a:prstGeom>
        </p:spPr>
      </p:pic>
      <p:sp>
        <p:nvSpPr>
          <p:cNvPr id="18" name="Title 3">
            <a:extLst>
              <a:ext uri="{FF2B5EF4-FFF2-40B4-BE49-F238E27FC236}">
                <a16:creationId xmlns:a16="http://schemas.microsoft.com/office/drawing/2014/main" id="{1F56D0CB-238A-45D6-874E-1E45055857FE}"/>
              </a:ext>
            </a:extLst>
          </p:cNvPr>
          <p:cNvSpPr txBox="1">
            <a:spLocks/>
          </p:cNvSpPr>
          <p:nvPr/>
        </p:nvSpPr>
        <p:spPr>
          <a:xfrm>
            <a:off x="588263" y="457200"/>
            <a:ext cx="11018520" cy="55399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Best practices to drive workload quality</a:t>
            </a:r>
            <a:endPar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639147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4.8|21.4|2.3|0.5|0.5|0.4"/>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0.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1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4.xml><?xml version="1.0" encoding="utf-8"?>
<a:theme xmlns:a="http://schemas.openxmlformats.org/drawingml/2006/main" name="4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5.xml><?xml version="1.0" encoding="utf-8"?>
<a:theme xmlns:a="http://schemas.openxmlformats.org/drawingml/2006/main" name="3_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Azure Design_Black">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9.xml><?xml version="1.0" encoding="utf-8"?>
<a:theme xmlns:a="http://schemas.openxmlformats.org/drawingml/2006/main" name="White Template">
  <a:themeElements>
    <a:clrScheme name="Custom 1">
      <a:dk1>
        <a:srgbClr val="000000"/>
      </a:dk1>
      <a:lt1>
        <a:srgbClr val="FFFFFF"/>
      </a:lt1>
      <a:dk2>
        <a:srgbClr val="6A2828"/>
      </a:dk2>
      <a:lt2>
        <a:srgbClr val="E6E6E6"/>
      </a:lt2>
      <a:accent1>
        <a:srgbClr val="D73A00"/>
      </a:accent1>
      <a:accent2>
        <a:srgbClr val="6A2828"/>
      </a:accent2>
      <a:accent3>
        <a:srgbClr val="FF9248"/>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orange.potx" id="{E2C5C4BA-D9BB-4C29-B371-1302107EFE19}" vid="{792F3645-D986-4343-9C44-94BF0CFA2125}"/>
    </a:ext>
  </a:extLst>
</a:theme>
</file>

<file path=ppt/theme/themeOverride1.xml><?xml version="1.0" encoding="utf-8"?>
<a:themeOverride xmlns:a="http://schemas.openxmlformats.org/drawingml/2006/main">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9B44C02C788554AA3D977532B1A7A2E" ma:contentTypeVersion="20" ma:contentTypeDescription="Create a new document." ma:contentTypeScope="" ma:versionID="4ac69445b98ca2da3eab63c7a6b21c89">
  <xsd:schema xmlns:xsd="http://www.w3.org/2001/XMLSchema" xmlns:xs="http://www.w3.org/2001/XMLSchema" xmlns:p="http://schemas.microsoft.com/office/2006/metadata/properties" xmlns:ns1="http://schemas.microsoft.com/sharepoint/v3" xmlns:ns2="84551e66-74c1-4640-b844-53cb06bd5bfa" xmlns:ns3="2cef170a-af8c-4d2a-bfca-dae3e9e63788" xmlns:ns4="230e9df3-be65-4c73-a93b-d1236ebd677e" targetNamespace="http://schemas.microsoft.com/office/2006/metadata/properties" ma:root="true" ma:fieldsID="daa53073431021eb4f10a88a85dc5c74" ns1:_="" ns2:_="" ns3:_="" ns4:_="">
    <xsd:import namespace="http://schemas.microsoft.com/sharepoint/v3"/>
    <xsd:import namespace="84551e66-74c1-4640-b844-53cb06bd5bfa"/>
    <xsd:import namespace="2cef170a-af8c-4d2a-bfca-dae3e9e6378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element ref="ns3:LastSharedByUser" minOccurs="0"/>
                <xsd:element ref="ns3:LastSharedByTime" minOccurs="0"/>
                <xsd:element ref="ns2:MediaServiceLocation" minOccurs="0"/>
                <xsd:element ref="ns2:MediaServiceEventHashCode" minOccurs="0"/>
                <xsd:element ref="ns2:MediaServiceGenerationTime" minOccurs="0"/>
                <xsd:element ref="ns1:_ip_UnifiedCompliancePolicyProperties" minOccurs="0"/>
                <xsd:element ref="ns1:_ip_UnifiedCompliancePolicyUIAction"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4551e66-74c1-4640-b844-53cb06bd5bf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LengthInSeconds" ma:index="24"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cef170a-af8c-4d2a-bfca-dae3e9e63788"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hidden="true" ma:internalName="LastSharedByUser" ma:readOnly="true">
      <xsd:simpleType>
        <xsd:restriction base="dms:Note"/>
      </xsd:simpleType>
    </xsd:element>
    <xsd:element name="LastSharedByTime" ma:index="16"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7" nillable="true" ma:displayName="Taxonomy Catch All Column" ma:hidden="true" ma:list="{fd54d64a-a30d-4bbb-aa73-c7cf1ca6745d}" ma:internalName="TaxCatchAll" ma:showField="CatchAllData" ma:web="2cef170a-af8c-4d2a-bfca-dae3e9e637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84551e66-74c1-4640-b844-53cb06bd5bfa">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3A222055-D4E6-4A86-9C7A-564684FFE06C}">
  <ds:schemaRefs>
    <ds:schemaRef ds:uri="http://schemas.microsoft.com/sharepoint/v3/contenttype/forms"/>
  </ds:schemaRefs>
</ds:datastoreItem>
</file>

<file path=customXml/itemProps2.xml><?xml version="1.0" encoding="utf-8"?>
<ds:datastoreItem xmlns:ds="http://schemas.openxmlformats.org/officeDocument/2006/customXml" ds:itemID="{F2CE44E0-566D-46F9-ACF6-83910516C1F7}">
  <ds:schemaRefs>
    <ds:schemaRef ds:uri="230e9df3-be65-4c73-a93b-d1236ebd677e"/>
    <ds:schemaRef ds:uri="2cef170a-af8c-4d2a-bfca-dae3e9e63788"/>
    <ds:schemaRef ds:uri="84551e66-74c1-4640-b844-53cb06bd5bf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0524E5F-8336-41B4-B8FE-110174AF9766}">
  <ds:schemaRefs>
    <ds:schemaRef ds:uri="230e9df3-be65-4c73-a93b-d1236ebd677e"/>
    <ds:schemaRef ds:uri="84551e66-74c1-4640-b844-53cb06bd5bfa"/>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64</TotalTime>
  <Words>1976</Words>
  <Application>Microsoft Office PowerPoint</Application>
  <PresentationFormat>Widescreen</PresentationFormat>
  <Paragraphs>276</Paragraphs>
  <Slides>18</Slides>
  <Notes>16</Notes>
  <HiddenSlides>0</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18</vt:i4>
      </vt:variant>
    </vt:vector>
  </HeadingPairs>
  <TitlesOfParts>
    <vt:vector size="42" baseType="lpstr">
      <vt:lpstr>Arial</vt:lpstr>
      <vt:lpstr>Calibri</vt:lpstr>
      <vt:lpstr>Calibri Light</vt:lpstr>
      <vt:lpstr>Consolas</vt:lpstr>
      <vt:lpstr>Segoe</vt:lpstr>
      <vt:lpstr>Segoe </vt:lpstr>
      <vt:lpstr>Segoe UI</vt:lpstr>
      <vt:lpstr>Segoe UI </vt:lpstr>
      <vt:lpstr>Segoe UI Light</vt:lpstr>
      <vt:lpstr>Segoe UI Semibold</vt:lpstr>
      <vt:lpstr>Segoe UI Semilight</vt:lpstr>
      <vt:lpstr>Wingdings</vt:lpstr>
      <vt:lpstr>Black Template</vt:lpstr>
      <vt:lpstr>1_Black Template</vt:lpstr>
      <vt:lpstr>6-51096_Microsoft_Inspire_Black_Template</vt:lpstr>
      <vt:lpstr>4_Black Template</vt:lpstr>
      <vt:lpstr>3_C+E Azure 2018</vt:lpstr>
      <vt:lpstr>2_Black Template</vt:lpstr>
      <vt:lpstr>2_Office Theme</vt:lpstr>
      <vt:lpstr>Azure Design_Black</vt:lpstr>
      <vt:lpstr>White Template</vt:lpstr>
      <vt:lpstr>1_Azure 1</vt:lpstr>
      <vt:lpstr>1_Office Theme</vt:lpstr>
      <vt:lpstr>1_Azure Design Template</vt:lpstr>
      <vt:lpstr>Microsoft Azure Well-Architected Build and manage  high-performing workloads</vt:lpstr>
      <vt:lpstr>Why is being well-architected important?</vt:lpstr>
      <vt:lpstr>Well-architect and optimize workloads for success</vt:lpstr>
      <vt:lpstr>PowerPoint Presentation</vt:lpstr>
      <vt:lpstr>Microsoft Azure Well-Architected Framework</vt:lpstr>
      <vt:lpstr>PowerPoint Presentation</vt:lpstr>
      <vt:lpstr>What is a Workload?</vt:lpstr>
      <vt:lpstr>Azure Well-Architected Build and manage high-performing workloads</vt:lpstr>
      <vt:lpstr>PowerPoint Presentation</vt:lpstr>
      <vt:lpstr>Overcoming workload quality inhibitors</vt:lpstr>
      <vt:lpstr>Microsoft Azure      Well-Architected Framework</vt:lpstr>
      <vt:lpstr>Microsoft Azure Architecture Center</vt:lpstr>
      <vt:lpstr>Well-Architected Review Online Tool</vt:lpstr>
      <vt:lpstr>Azure Advisor</vt:lpstr>
      <vt:lpstr>Advisor Score A core feature of Azure Advisor that aggregates recommendations into a simple, actionable score. </vt:lpstr>
      <vt:lpstr>Building Well-Architected workloads— is a shared responsibility</vt:lpstr>
      <vt:lpstr>Microsoft Azure Well-Architected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Well-Architected Build and manage  high-performing workloads</dc:title>
  <dc:creator>Jonathan Vella</dc:creator>
  <cp:lastModifiedBy>Jonathan Vella</cp:lastModifiedBy>
  <cp:revision>2</cp:revision>
  <dcterms:created xsi:type="dcterms:W3CDTF">2022-02-14T15:34:32Z</dcterms:created>
  <dcterms:modified xsi:type="dcterms:W3CDTF">2023-02-07T11:35:53Z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0x01010029B44C02C788554AA3D977532B1A7A2E</vt:lpwstr>
  </property>
  <property fmtid="{D5CDD505-2E9C-101B-9397-08002B2CF9AE}" pid="3" name="MediaServiceImageTags">
    <vt:lpwstr/>
  </property>
</Properties>
</file>